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9" r:id="rId1"/>
  </p:sldMasterIdLst>
  <p:sldIdLst>
    <p:sldId id="256" r:id="rId2"/>
    <p:sldId id="259" r:id="rId3"/>
    <p:sldId id="258" r:id="rId4"/>
    <p:sldId id="263" r:id="rId5"/>
    <p:sldId id="265" r:id="rId6"/>
    <p:sldId id="266" r:id="rId7"/>
    <p:sldId id="264" r:id="rId8"/>
    <p:sldId id="260" r:id="rId9"/>
    <p:sldId id="261" r:id="rId10"/>
    <p:sldId id="262"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6E2044-FCFC-7B48-9725-1CE6FABCB1EE}" v="4" dt="2023-12-01T20:23:44.6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348"/>
    <p:restoredTop sz="92653"/>
  </p:normalViewPr>
  <p:slideViewPr>
    <p:cSldViewPr snapToGrid="0">
      <p:cViewPr varScale="1">
        <p:scale>
          <a:sx n="118" d="100"/>
          <a:sy n="118" d="100"/>
        </p:scale>
        <p:origin x="53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 Domina" userId="8844caca-81f1-4569-98ce-31051e6266e6" providerId="ADAL" clId="{C16E2044-FCFC-7B48-9725-1CE6FABCB1EE}"/>
    <pc:docChg chg="undo custSel addSld modSld sldOrd">
      <pc:chgData name="Anna Domina" userId="8844caca-81f1-4569-98ce-31051e6266e6" providerId="ADAL" clId="{C16E2044-FCFC-7B48-9725-1CE6FABCB1EE}" dt="2023-12-01T20:24:39.596" v="2367" actId="26606"/>
      <pc:docMkLst>
        <pc:docMk/>
      </pc:docMkLst>
      <pc:sldChg chg="modSp mod">
        <pc:chgData name="Anna Domina" userId="8844caca-81f1-4569-98ce-31051e6266e6" providerId="ADAL" clId="{C16E2044-FCFC-7B48-9725-1CE6FABCB1EE}" dt="2023-12-01T07:40:45.508" v="289" actId="13926"/>
        <pc:sldMkLst>
          <pc:docMk/>
          <pc:sldMk cId="2234050580" sldId="258"/>
        </pc:sldMkLst>
        <pc:spChg chg="mod">
          <ac:chgData name="Anna Domina" userId="8844caca-81f1-4569-98ce-31051e6266e6" providerId="ADAL" clId="{C16E2044-FCFC-7B48-9725-1CE6FABCB1EE}" dt="2023-12-01T07:40:45.508" v="289" actId="13926"/>
          <ac:spMkLst>
            <pc:docMk/>
            <pc:sldMk cId="2234050580" sldId="258"/>
            <ac:spMk id="2" creationId="{0C405AEF-61C8-6C26-CDD6-0220636B142D}"/>
          </ac:spMkLst>
        </pc:spChg>
      </pc:sldChg>
      <pc:sldChg chg="modAnim">
        <pc:chgData name="Anna Domina" userId="8844caca-81f1-4569-98ce-31051e6266e6" providerId="ADAL" clId="{C16E2044-FCFC-7B48-9725-1CE6FABCB1EE}" dt="2023-12-01T20:08:48.040" v="2328"/>
        <pc:sldMkLst>
          <pc:docMk/>
          <pc:sldMk cId="3616598276" sldId="259"/>
        </pc:sldMkLst>
      </pc:sldChg>
      <pc:sldChg chg="modSp mod">
        <pc:chgData name="Anna Domina" userId="8844caca-81f1-4569-98ce-31051e6266e6" providerId="ADAL" clId="{C16E2044-FCFC-7B48-9725-1CE6FABCB1EE}" dt="2023-12-01T19:49:41.439" v="1227" actId="20577"/>
        <pc:sldMkLst>
          <pc:docMk/>
          <pc:sldMk cId="1384424467" sldId="260"/>
        </pc:sldMkLst>
        <pc:spChg chg="mod">
          <ac:chgData name="Anna Domina" userId="8844caca-81f1-4569-98ce-31051e6266e6" providerId="ADAL" clId="{C16E2044-FCFC-7B48-9725-1CE6FABCB1EE}" dt="2023-12-01T19:49:41.439" v="1227" actId="20577"/>
          <ac:spMkLst>
            <pc:docMk/>
            <pc:sldMk cId="1384424467" sldId="260"/>
            <ac:spMk id="2" creationId="{D2F78CCB-A940-6B39-3A75-1B1425B8091D}"/>
          </ac:spMkLst>
        </pc:spChg>
      </pc:sldChg>
      <pc:sldChg chg="modSp mod">
        <pc:chgData name="Anna Domina" userId="8844caca-81f1-4569-98ce-31051e6266e6" providerId="ADAL" clId="{C16E2044-FCFC-7B48-9725-1CE6FABCB1EE}" dt="2023-12-01T19:56:44.088" v="1806" actId="207"/>
        <pc:sldMkLst>
          <pc:docMk/>
          <pc:sldMk cId="453511938" sldId="261"/>
        </pc:sldMkLst>
        <pc:spChg chg="mod">
          <ac:chgData name="Anna Domina" userId="8844caca-81f1-4569-98ce-31051e6266e6" providerId="ADAL" clId="{C16E2044-FCFC-7B48-9725-1CE6FABCB1EE}" dt="2023-12-01T19:56:44.088" v="1806" actId="207"/>
          <ac:spMkLst>
            <pc:docMk/>
            <pc:sldMk cId="453511938" sldId="261"/>
            <ac:spMk id="2" creationId="{8A2B478C-543D-09D4-E972-6ABB2585989A}"/>
          </ac:spMkLst>
        </pc:spChg>
      </pc:sldChg>
      <pc:sldChg chg="modSp mod ord">
        <pc:chgData name="Anna Domina" userId="8844caca-81f1-4569-98ce-31051e6266e6" providerId="ADAL" clId="{C16E2044-FCFC-7B48-9725-1CE6FABCB1EE}" dt="2023-12-01T20:09:26.782" v="2332" actId="20578"/>
        <pc:sldMkLst>
          <pc:docMk/>
          <pc:sldMk cId="3882959228" sldId="262"/>
        </pc:sldMkLst>
        <pc:spChg chg="mod">
          <ac:chgData name="Anna Domina" userId="8844caca-81f1-4569-98ce-31051e6266e6" providerId="ADAL" clId="{C16E2044-FCFC-7B48-9725-1CE6FABCB1EE}" dt="2023-12-01T20:09:05.074" v="2329" actId="5793"/>
          <ac:spMkLst>
            <pc:docMk/>
            <pc:sldMk cId="3882959228" sldId="262"/>
            <ac:spMk id="2" creationId="{C05F902A-69F7-F376-4899-391CB3ECBE9E}"/>
          </ac:spMkLst>
        </pc:spChg>
      </pc:sldChg>
      <pc:sldChg chg="modSp mod">
        <pc:chgData name="Anna Domina" userId="8844caca-81f1-4569-98ce-31051e6266e6" providerId="ADAL" clId="{C16E2044-FCFC-7B48-9725-1CE6FABCB1EE}" dt="2023-12-01T10:03:41.044" v="699" actId="255"/>
        <pc:sldMkLst>
          <pc:docMk/>
          <pc:sldMk cId="2193086397" sldId="263"/>
        </pc:sldMkLst>
        <pc:spChg chg="mod">
          <ac:chgData name="Anna Domina" userId="8844caca-81f1-4569-98ce-31051e6266e6" providerId="ADAL" clId="{C16E2044-FCFC-7B48-9725-1CE6FABCB1EE}" dt="2023-12-01T10:03:41.044" v="699" actId="255"/>
          <ac:spMkLst>
            <pc:docMk/>
            <pc:sldMk cId="2193086397" sldId="263"/>
            <ac:spMk id="2" creationId="{0C405AEF-61C8-6C26-CDD6-0220636B142D}"/>
          </ac:spMkLst>
        </pc:spChg>
      </pc:sldChg>
      <pc:sldChg chg="modSp mod">
        <pc:chgData name="Anna Domina" userId="8844caca-81f1-4569-98ce-31051e6266e6" providerId="ADAL" clId="{C16E2044-FCFC-7B48-9725-1CE6FABCB1EE}" dt="2023-12-01T09:35:19.712" v="546" actId="207"/>
        <pc:sldMkLst>
          <pc:docMk/>
          <pc:sldMk cId="1367968684" sldId="265"/>
        </pc:sldMkLst>
        <pc:spChg chg="mod">
          <ac:chgData name="Anna Domina" userId="8844caca-81f1-4569-98ce-31051e6266e6" providerId="ADAL" clId="{C16E2044-FCFC-7B48-9725-1CE6FABCB1EE}" dt="2023-12-01T09:35:19.712" v="546" actId="207"/>
          <ac:spMkLst>
            <pc:docMk/>
            <pc:sldMk cId="1367968684" sldId="265"/>
            <ac:spMk id="2" creationId="{0C405AEF-61C8-6C26-CDD6-0220636B142D}"/>
          </ac:spMkLst>
        </pc:spChg>
      </pc:sldChg>
      <pc:sldChg chg="modSp mod">
        <pc:chgData name="Anna Domina" userId="8844caca-81f1-4569-98ce-31051e6266e6" providerId="ADAL" clId="{C16E2044-FCFC-7B48-9725-1CE6FABCB1EE}" dt="2023-12-01T10:03:15.427" v="697" actId="255"/>
        <pc:sldMkLst>
          <pc:docMk/>
          <pc:sldMk cId="1985217050" sldId="266"/>
        </pc:sldMkLst>
        <pc:spChg chg="mod">
          <ac:chgData name="Anna Domina" userId="8844caca-81f1-4569-98ce-31051e6266e6" providerId="ADAL" clId="{C16E2044-FCFC-7B48-9725-1CE6FABCB1EE}" dt="2023-12-01T10:03:15.427" v="697" actId="255"/>
          <ac:spMkLst>
            <pc:docMk/>
            <pc:sldMk cId="1985217050" sldId="266"/>
            <ac:spMk id="2" creationId="{0C405AEF-61C8-6C26-CDD6-0220636B142D}"/>
          </ac:spMkLst>
        </pc:spChg>
      </pc:sldChg>
      <pc:sldChg chg="addSp delSp modSp new mod ord setBg">
        <pc:chgData name="Anna Domina" userId="8844caca-81f1-4569-98ce-31051e6266e6" providerId="ADAL" clId="{C16E2044-FCFC-7B48-9725-1CE6FABCB1EE}" dt="2023-12-01T20:24:39.596" v="2367" actId="26606"/>
        <pc:sldMkLst>
          <pc:docMk/>
          <pc:sldMk cId="2722759059" sldId="267"/>
        </pc:sldMkLst>
        <pc:spChg chg="add mod ord">
          <ac:chgData name="Anna Domina" userId="8844caca-81f1-4569-98ce-31051e6266e6" providerId="ADAL" clId="{C16E2044-FCFC-7B48-9725-1CE6FABCB1EE}" dt="2023-12-01T20:24:39.596" v="2367" actId="26606"/>
          <ac:spMkLst>
            <pc:docMk/>
            <pc:sldMk cId="2722759059" sldId="267"/>
            <ac:spMk id="4" creationId="{36E9D76F-B1FC-6EC8-8810-D97CF044DEE5}"/>
          </ac:spMkLst>
        </pc:spChg>
        <pc:spChg chg="add del mod">
          <ac:chgData name="Anna Domina" userId="8844caca-81f1-4569-98ce-31051e6266e6" providerId="ADAL" clId="{C16E2044-FCFC-7B48-9725-1CE6FABCB1EE}" dt="2023-12-01T20:23:56.926" v="2354"/>
          <ac:spMkLst>
            <pc:docMk/>
            <pc:sldMk cId="2722759059" sldId="267"/>
            <ac:spMk id="7" creationId="{4E3FAA55-14BC-6B7B-004C-233E6403EE44}"/>
          </ac:spMkLst>
        </pc:spChg>
        <pc:spChg chg="add del">
          <ac:chgData name="Anna Domina" userId="8844caca-81f1-4569-98ce-31051e6266e6" providerId="ADAL" clId="{C16E2044-FCFC-7B48-9725-1CE6FABCB1EE}" dt="2023-12-01T20:23:33.008" v="2345" actId="26606"/>
          <ac:spMkLst>
            <pc:docMk/>
            <pc:sldMk cId="2722759059" sldId="267"/>
            <ac:spMk id="17" creationId="{EBAF395E-7D52-496C-ACDD-468AEC1ADF0A}"/>
          </ac:spMkLst>
        </pc:spChg>
        <pc:spChg chg="add del">
          <ac:chgData name="Anna Domina" userId="8844caca-81f1-4569-98ce-31051e6266e6" providerId="ADAL" clId="{C16E2044-FCFC-7B48-9725-1CE6FABCB1EE}" dt="2023-12-01T20:23:33.591" v="2347" actId="26606"/>
          <ac:spMkLst>
            <pc:docMk/>
            <pc:sldMk cId="2722759059" sldId="267"/>
            <ac:spMk id="28" creationId="{5D28D120-1389-4B3F-BECB-0949DCCAC752}"/>
          </ac:spMkLst>
        </pc:spChg>
        <pc:spChg chg="add del">
          <ac:chgData name="Anna Domina" userId="8844caca-81f1-4569-98ce-31051e6266e6" providerId="ADAL" clId="{C16E2044-FCFC-7B48-9725-1CE6FABCB1EE}" dt="2023-12-01T20:24:39.596" v="2367" actId="26606"/>
          <ac:spMkLst>
            <pc:docMk/>
            <pc:sldMk cId="2722759059" sldId="267"/>
            <ac:spMk id="36" creationId="{EBAF395E-7D52-496C-ACDD-468AEC1ADF0A}"/>
          </ac:spMkLst>
        </pc:spChg>
        <pc:spChg chg="add">
          <ac:chgData name="Anna Domina" userId="8844caca-81f1-4569-98ce-31051e6266e6" providerId="ADAL" clId="{C16E2044-FCFC-7B48-9725-1CE6FABCB1EE}" dt="2023-12-01T20:24:39.596" v="2367" actId="26606"/>
          <ac:spMkLst>
            <pc:docMk/>
            <pc:sldMk cId="2722759059" sldId="267"/>
            <ac:spMk id="50" creationId="{C63AB9E1-499E-41EB-A74E-905920CCDF67}"/>
          </ac:spMkLst>
        </pc:spChg>
        <pc:picChg chg="add mod">
          <ac:chgData name="Anna Domina" userId="8844caca-81f1-4569-98ce-31051e6266e6" providerId="ADAL" clId="{C16E2044-FCFC-7B48-9725-1CE6FABCB1EE}" dt="2023-12-01T20:24:39.596" v="2367" actId="26606"/>
          <ac:picMkLst>
            <pc:docMk/>
            <pc:sldMk cId="2722759059" sldId="267"/>
            <ac:picMk id="6" creationId="{1A50D0F5-DF7F-DFEC-DC6A-973B6FBB8189}"/>
          </ac:picMkLst>
        </pc:picChg>
        <pc:cxnChg chg="add del">
          <ac:chgData name="Anna Domina" userId="8844caca-81f1-4569-98ce-31051e6266e6" providerId="ADAL" clId="{C16E2044-FCFC-7B48-9725-1CE6FABCB1EE}" dt="2023-12-01T20:23:33.008" v="2345" actId="26606"/>
          <ac:cxnSpMkLst>
            <pc:docMk/>
            <pc:sldMk cId="2722759059" sldId="267"/>
            <ac:cxnSpMk id="11" creationId="{A6814345-41DE-42C5-8657-66C1417DF81A}"/>
          </ac:cxnSpMkLst>
        </pc:cxnChg>
        <pc:cxnChg chg="add del">
          <ac:chgData name="Anna Domina" userId="8844caca-81f1-4569-98ce-31051e6266e6" providerId="ADAL" clId="{C16E2044-FCFC-7B48-9725-1CE6FABCB1EE}" dt="2023-12-01T20:23:33.008" v="2345" actId="26606"/>
          <ac:cxnSpMkLst>
            <pc:docMk/>
            <pc:sldMk cId="2722759059" sldId="267"/>
            <ac:cxnSpMk id="13" creationId="{7E68E419-3727-4F5E-8840-AF149B33B0B7}"/>
          </ac:cxnSpMkLst>
        </pc:cxnChg>
        <pc:cxnChg chg="add del">
          <ac:chgData name="Anna Domina" userId="8844caca-81f1-4569-98ce-31051e6266e6" providerId="ADAL" clId="{C16E2044-FCFC-7B48-9725-1CE6FABCB1EE}" dt="2023-12-01T20:23:33.008" v="2345" actId="26606"/>
          <ac:cxnSpMkLst>
            <pc:docMk/>
            <pc:sldMk cId="2722759059" sldId="267"/>
            <ac:cxnSpMk id="15" creationId="{0519B6EC-D7AE-452F-8D0C-D11BD3377F3E}"/>
          </ac:cxnSpMkLst>
        </pc:cxnChg>
        <pc:cxnChg chg="add del">
          <ac:chgData name="Anna Domina" userId="8844caca-81f1-4569-98ce-31051e6266e6" providerId="ADAL" clId="{C16E2044-FCFC-7B48-9725-1CE6FABCB1EE}" dt="2023-12-01T20:23:33.008" v="2345" actId="26606"/>
          <ac:cxnSpMkLst>
            <pc:docMk/>
            <pc:sldMk cId="2722759059" sldId="267"/>
            <ac:cxnSpMk id="19" creationId="{56BAADB1-054E-4A82-8D07-643BD1F433EF}"/>
          </ac:cxnSpMkLst>
        </pc:cxnChg>
        <pc:cxnChg chg="add del">
          <ac:chgData name="Anna Domina" userId="8844caca-81f1-4569-98ce-31051e6266e6" providerId="ADAL" clId="{C16E2044-FCFC-7B48-9725-1CE6FABCB1EE}" dt="2023-12-01T20:23:33.008" v="2345" actId="26606"/>
          <ac:cxnSpMkLst>
            <pc:docMk/>
            <pc:sldMk cId="2722759059" sldId="267"/>
            <ac:cxnSpMk id="21" creationId="{B3121654-FB13-441C-AB60-76710D9170C9}"/>
          </ac:cxnSpMkLst>
        </pc:cxnChg>
        <pc:cxnChg chg="add del">
          <ac:chgData name="Anna Domina" userId="8844caca-81f1-4569-98ce-31051e6266e6" providerId="ADAL" clId="{C16E2044-FCFC-7B48-9725-1CE6FABCB1EE}" dt="2023-12-01T20:23:33.008" v="2345" actId="26606"/>
          <ac:cxnSpMkLst>
            <pc:docMk/>
            <pc:sldMk cId="2722759059" sldId="267"/>
            <ac:cxnSpMk id="23" creationId="{C58D2D3E-B980-4D6F-BBFB-DF7A3A947292}"/>
          </ac:cxnSpMkLst>
        </pc:cxnChg>
        <pc:cxnChg chg="add del">
          <ac:chgData name="Anna Domina" userId="8844caca-81f1-4569-98ce-31051e6266e6" providerId="ADAL" clId="{C16E2044-FCFC-7B48-9725-1CE6FABCB1EE}" dt="2023-12-01T20:23:33.591" v="2347" actId="26606"/>
          <ac:cxnSpMkLst>
            <pc:docMk/>
            <pc:sldMk cId="2722759059" sldId="267"/>
            <ac:cxnSpMk id="25" creationId="{A6814345-41DE-42C5-8657-66C1417DF81A}"/>
          </ac:cxnSpMkLst>
        </pc:cxnChg>
        <pc:cxnChg chg="add del">
          <ac:chgData name="Anna Domina" userId="8844caca-81f1-4569-98ce-31051e6266e6" providerId="ADAL" clId="{C16E2044-FCFC-7B48-9725-1CE6FABCB1EE}" dt="2023-12-01T20:23:33.591" v="2347" actId="26606"/>
          <ac:cxnSpMkLst>
            <pc:docMk/>
            <pc:sldMk cId="2722759059" sldId="267"/>
            <ac:cxnSpMk id="26" creationId="{7E68E419-3727-4F5E-8840-AF149B33B0B7}"/>
          </ac:cxnSpMkLst>
        </pc:cxnChg>
        <pc:cxnChg chg="add del">
          <ac:chgData name="Anna Domina" userId="8844caca-81f1-4569-98ce-31051e6266e6" providerId="ADAL" clId="{C16E2044-FCFC-7B48-9725-1CE6FABCB1EE}" dt="2023-12-01T20:23:33.591" v="2347" actId="26606"/>
          <ac:cxnSpMkLst>
            <pc:docMk/>
            <pc:sldMk cId="2722759059" sldId="267"/>
            <ac:cxnSpMk id="27" creationId="{0519B6EC-D7AE-452F-8D0C-D11BD3377F3E}"/>
          </ac:cxnSpMkLst>
        </pc:cxnChg>
        <pc:cxnChg chg="add del">
          <ac:chgData name="Anna Domina" userId="8844caca-81f1-4569-98ce-31051e6266e6" providerId="ADAL" clId="{C16E2044-FCFC-7B48-9725-1CE6FABCB1EE}" dt="2023-12-01T20:23:33.591" v="2347" actId="26606"/>
          <ac:cxnSpMkLst>
            <pc:docMk/>
            <pc:sldMk cId="2722759059" sldId="267"/>
            <ac:cxnSpMk id="29" creationId="{D927055D-9ECF-487E-91DD-FFA84AB92DB8}"/>
          </ac:cxnSpMkLst>
        </pc:cxnChg>
        <pc:cxnChg chg="add del">
          <ac:chgData name="Anna Domina" userId="8844caca-81f1-4569-98ce-31051e6266e6" providerId="ADAL" clId="{C16E2044-FCFC-7B48-9725-1CE6FABCB1EE}" dt="2023-12-01T20:23:33.591" v="2347" actId="26606"/>
          <ac:cxnSpMkLst>
            <pc:docMk/>
            <pc:sldMk cId="2722759059" sldId="267"/>
            <ac:cxnSpMk id="30" creationId="{F0DC1883-8AF7-483D-9074-3C6D8AF57596}"/>
          </ac:cxnSpMkLst>
        </pc:cxnChg>
        <pc:cxnChg chg="add del">
          <ac:chgData name="Anna Domina" userId="8844caca-81f1-4569-98ce-31051e6266e6" providerId="ADAL" clId="{C16E2044-FCFC-7B48-9725-1CE6FABCB1EE}" dt="2023-12-01T20:23:33.591" v="2347" actId="26606"/>
          <ac:cxnSpMkLst>
            <pc:docMk/>
            <pc:sldMk cId="2722759059" sldId="267"/>
            <ac:cxnSpMk id="31" creationId="{1CF89D75-E5AC-4C45-9D87-228849A4C7A5}"/>
          </ac:cxnSpMkLst>
        </pc:cxnChg>
        <pc:cxnChg chg="add del">
          <ac:chgData name="Anna Domina" userId="8844caca-81f1-4569-98ce-31051e6266e6" providerId="ADAL" clId="{C16E2044-FCFC-7B48-9725-1CE6FABCB1EE}" dt="2023-12-01T20:24:39.596" v="2367" actId="26606"/>
          <ac:cxnSpMkLst>
            <pc:docMk/>
            <pc:sldMk cId="2722759059" sldId="267"/>
            <ac:cxnSpMk id="33" creationId="{A6814345-41DE-42C5-8657-66C1417DF81A}"/>
          </ac:cxnSpMkLst>
        </pc:cxnChg>
        <pc:cxnChg chg="add del">
          <ac:chgData name="Anna Domina" userId="8844caca-81f1-4569-98ce-31051e6266e6" providerId="ADAL" clId="{C16E2044-FCFC-7B48-9725-1CE6FABCB1EE}" dt="2023-12-01T20:24:39.596" v="2367" actId="26606"/>
          <ac:cxnSpMkLst>
            <pc:docMk/>
            <pc:sldMk cId="2722759059" sldId="267"/>
            <ac:cxnSpMk id="34" creationId="{7E68E419-3727-4F5E-8840-AF149B33B0B7}"/>
          </ac:cxnSpMkLst>
        </pc:cxnChg>
        <pc:cxnChg chg="add del">
          <ac:chgData name="Anna Domina" userId="8844caca-81f1-4569-98ce-31051e6266e6" providerId="ADAL" clId="{C16E2044-FCFC-7B48-9725-1CE6FABCB1EE}" dt="2023-12-01T20:24:39.596" v="2367" actId="26606"/>
          <ac:cxnSpMkLst>
            <pc:docMk/>
            <pc:sldMk cId="2722759059" sldId="267"/>
            <ac:cxnSpMk id="35" creationId="{0519B6EC-D7AE-452F-8D0C-D11BD3377F3E}"/>
          </ac:cxnSpMkLst>
        </pc:cxnChg>
        <pc:cxnChg chg="add del">
          <ac:chgData name="Anna Domina" userId="8844caca-81f1-4569-98ce-31051e6266e6" providerId="ADAL" clId="{C16E2044-FCFC-7B48-9725-1CE6FABCB1EE}" dt="2023-12-01T20:24:39.596" v="2367" actId="26606"/>
          <ac:cxnSpMkLst>
            <pc:docMk/>
            <pc:sldMk cId="2722759059" sldId="267"/>
            <ac:cxnSpMk id="37" creationId="{56BAADB1-054E-4A82-8D07-643BD1F433EF}"/>
          </ac:cxnSpMkLst>
        </pc:cxnChg>
        <pc:cxnChg chg="add del">
          <ac:chgData name="Anna Domina" userId="8844caca-81f1-4569-98ce-31051e6266e6" providerId="ADAL" clId="{C16E2044-FCFC-7B48-9725-1CE6FABCB1EE}" dt="2023-12-01T20:24:39.596" v="2367" actId="26606"/>
          <ac:cxnSpMkLst>
            <pc:docMk/>
            <pc:sldMk cId="2722759059" sldId="267"/>
            <ac:cxnSpMk id="38" creationId="{B3121654-FB13-441C-AB60-76710D9170C9}"/>
          </ac:cxnSpMkLst>
        </pc:cxnChg>
        <pc:cxnChg chg="add del">
          <ac:chgData name="Anna Domina" userId="8844caca-81f1-4569-98ce-31051e6266e6" providerId="ADAL" clId="{C16E2044-FCFC-7B48-9725-1CE6FABCB1EE}" dt="2023-12-01T20:24:39.596" v="2367" actId="26606"/>
          <ac:cxnSpMkLst>
            <pc:docMk/>
            <pc:sldMk cId="2722759059" sldId="267"/>
            <ac:cxnSpMk id="39" creationId="{C58D2D3E-B980-4D6F-BBFB-DF7A3A947292}"/>
          </ac:cxnSpMkLst>
        </pc:cxnChg>
        <pc:cxnChg chg="add">
          <ac:chgData name="Anna Domina" userId="8844caca-81f1-4569-98ce-31051e6266e6" providerId="ADAL" clId="{C16E2044-FCFC-7B48-9725-1CE6FABCB1EE}" dt="2023-12-01T20:24:39.596" v="2367" actId="26606"/>
          <ac:cxnSpMkLst>
            <pc:docMk/>
            <pc:sldMk cId="2722759059" sldId="267"/>
            <ac:cxnSpMk id="44" creationId="{A240FCEE-B6E2-46D0-9BB0-F45F79545E9D}"/>
          </ac:cxnSpMkLst>
        </pc:cxnChg>
        <pc:cxnChg chg="add">
          <ac:chgData name="Anna Domina" userId="8844caca-81f1-4569-98ce-31051e6266e6" providerId="ADAL" clId="{C16E2044-FCFC-7B48-9725-1CE6FABCB1EE}" dt="2023-12-01T20:24:39.596" v="2367" actId="26606"/>
          <ac:cxnSpMkLst>
            <pc:docMk/>
            <pc:sldMk cId="2722759059" sldId="267"/>
            <ac:cxnSpMk id="46" creationId="{3BD2FB83-3783-4477-80B5-DA5BF10BAF57}"/>
          </ac:cxnSpMkLst>
        </pc:cxnChg>
        <pc:cxnChg chg="add">
          <ac:chgData name="Anna Domina" userId="8844caca-81f1-4569-98ce-31051e6266e6" providerId="ADAL" clId="{C16E2044-FCFC-7B48-9725-1CE6FABCB1EE}" dt="2023-12-01T20:24:39.596" v="2367" actId="26606"/>
          <ac:cxnSpMkLst>
            <pc:docMk/>
            <pc:sldMk cId="2722759059" sldId="267"/>
            <ac:cxnSpMk id="48" creationId="{E83EA203-71D5-49C0-9626-FFA8E46787B0}"/>
          </ac:cxnSpMkLst>
        </pc:cxnChg>
        <pc:cxnChg chg="add">
          <ac:chgData name="Anna Domina" userId="8844caca-81f1-4569-98ce-31051e6266e6" providerId="ADAL" clId="{C16E2044-FCFC-7B48-9725-1CE6FABCB1EE}" dt="2023-12-01T20:24:39.596" v="2367" actId="26606"/>
          <ac:cxnSpMkLst>
            <pc:docMk/>
            <pc:sldMk cId="2722759059" sldId="267"/>
            <ac:cxnSpMk id="52" creationId="{CEEA40C4-6B9E-4B9E-8CDF-A0C572462EAD}"/>
          </ac:cxnSpMkLst>
        </pc:cxnChg>
        <pc:cxnChg chg="add">
          <ac:chgData name="Anna Domina" userId="8844caca-81f1-4569-98ce-31051e6266e6" providerId="ADAL" clId="{C16E2044-FCFC-7B48-9725-1CE6FABCB1EE}" dt="2023-12-01T20:24:39.596" v="2367" actId="26606"/>
          <ac:cxnSpMkLst>
            <pc:docMk/>
            <pc:sldMk cId="2722759059" sldId="267"/>
            <ac:cxnSpMk id="54" creationId="{0A54810C-5CC0-45D3-BD8F-C4407F92F569}"/>
          </ac:cxnSpMkLst>
        </pc:cxnChg>
        <pc:cxnChg chg="add">
          <ac:chgData name="Anna Domina" userId="8844caca-81f1-4569-98ce-31051e6266e6" providerId="ADAL" clId="{C16E2044-FCFC-7B48-9725-1CE6FABCB1EE}" dt="2023-12-01T20:24:39.596" v="2367" actId="26606"/>
          <ac:cxnSpMkLst>
            <pc:docMk/>
            <pc:sldMk cId="2722759059" sldId="267"/>
            <ac:cxnSpMk id="56" creationId="{AE458AAC-F667-498F-A263-A8C7AB4FC960}"/>
          </ac:cxnSpMkLst>
        </pc:cxnChg>
      </pc:sldChg>
    </pc:docChg>
  </pc:docChgLst>
</pc:chgInfo>
</file>

<file path=ppt/media/image1.jpg>
</file>

<file path=ppt/media/image2.jpg>
</file>

<file path=ppt/media/image3.jp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D8E5E-745C-407D-B425-C78EBF08DF96}"/>
              </a:ext>
            </a:extLst>
          </p:cNvPr>
          <p:cNvSpPr>
            <a:spLocks noGrp="1"/>
          </p:cNvSpPr>
          <p:nvPr>
            <p:ph type="ctrTitle"/>
          </p:nvPr>
        </p:nvSpPr>
        <p:spPr>
          <a:xfrm>
            <a:off x="571501" y="822960"/>
            <a:ext cx="6057899" cy="5015169"/>
          </a:xfrm>
        </p:spPr>
        <p:txBody>
          <a:bodyPr anchor="t">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D07A4D5-56F4-4287-B174-56C55B18FD68}"/>
              </a:ext>
            </a:extLst>
          </p:cNvPr>
          <p:cNvSpPr>
            <a:spLocks noGrp="1"/>
          </p:cNvSpPr>
          <p:nvPr>
            <p:ph type="subTitle" idx="1"/>
          </p:nvPr>
        </p:nvSpPr>
        <p:spPr>
          <a:xfrm>
            <a:off x="8109113" y="3003642"/>
            <a:ext cx="3522199" cy="2900274"/>
          </a:xfrm>
        </p:spPr>
        <p:txBody>
          <a:bodyPr anchor="b">
            <a:normAutofit/>
          </a:bodyPr>
          <a:lstStyle>
            <a:lvl1pPr marL="0" indent="0" algn="l">
              <a:lnSpc>
                <a:spcPct val="130000"/>
              </a:lnSpc>
              <a:buNone/>
              <a:defRPr sz="1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AEB9C19-FEE0-4852-B181-14A0DD77F40D}"/>
              </a:ext>
            </a:extLst>
          </p:cNvPr>
          <p:cNvSpPr>
            <a:spLocks noGrp="1"/>
          </p:cNvSpPr>
          <p:nvPr>
            <p:ph type="dt" sz="half" idx="10"/>
          </p:nvPr>
        </p:nvSpPr>
        <p:spPr/>
        <p:txBody>
          <a:bodyPr/>
          <a:lstStyle/>
          <a:p>
            <a:fld id="{1C8322F6-1C60-46CF-968C-BC20E470F443}" type="datetimeFigureOut">
              <a:rPr lang="en-US" smtClean="0"/>
              <a:t>2/24/24</a:t>
            </a:fld>
            <a:endParaRPr lang="en-US"/>
          </a:p>
        </p:txBody>
      </p:sp>
      <p:sp>
        <p:nvSpPr>
          <p:cNvPr id="5" name="Footer Placeholder 4">
            <a:extLst>
              <a:ext uri="{FF2B5EF4-FFF2-40B4-BE49-F238E27FC236}">
                <a16:creationId xmlns:a16="http://schemas.microsoft.com/office/drawing/2014/main" id="{11127DDF-01B7-463C-82BC-BBF4296182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B2056A-C3EE-4809-B1F3-1CEEEA266F7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9" name="Straight Connector 8">
            <a:extLst>
              <a:ext uri="{FF2B5EF4-FFF2-40B4-BE49-F238E27FC236}">
                <a16:creationId xmlns:a16="http://schemas.microsoft.com/office/drawing/2014/main" id="{A240FCEE-B6E2-46D0-9BB0-F45F79545E9D}"/>
              </a:ext>
            </a:extLst>
          </p:cNvPr>
          <p:cNvCxnSpPr>
            <a:cxnSpLocks/>
          </p:cNvCxnSpPr>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BD2FB83-3783-4477-80B5-DA5BF10BAF57}"/>
              </a:ext>
            </a:extLst>
          </p:cNvPr>
          <p:cNvCxnSpPr>
            <a:cxnSpLocks/>
          </p:cNvCxnSpPr>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83EA203-71D5-49C0-9626-FFA8E46787B0}"/>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10343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99A0A-70FC-426A-8B3B-60FAF9806EB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EF47EC6-9753-4ABC-BB66-64CCC8BA0808}"/>
              </a:ext>
            </a:extLst>
          </p:cNvPr>
          <p:cNvSpPr>
            <a:spLocks noGrp="1"/>
          </p:cNvSpPr>
          <p:nvPr>
            <p:ph type="body" orient="vert" idx="1"/>
          </p:nvPr>
        </p:nvSpPr>
        <p:spPr>
          <a:xfrm>
            <a:off x="571499" y="2036363"/>
            <a:ext cx="11059811" cy="38707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8884D9F-DC99-4B4C-98CF-178BBBB76646}"/>
              </a:ext>
            </a:extLst>
          </p:cNvPr>
          <p:cNvSpPr>
            <a:spLocks noGrp="1"/>
          </p:cNvSpPr>
          <p:nvPr>
            <p:ph type="dt" sz="half" idx="10"/>
          </p:nvPr>
        </p:nvSpPr>
        <p:spPr/>
        <p:txBody>
          <a:bodyPr/>
          <a:lstStyle/>
          <a:p>
            <a:fld id="{1C8322F6-1C60-46CF-968C-BC20E470F443}" type="datetimeFigureOut">
              <a:rPr lang="en-US" smtClean="0"/>
              <a:t>2/24/24</a:t>
            </a:fld>
            <a:endParaRPr lang="en-US"/>
          </a:p>
        </p:txBody>
      </p:sp>
      <p:sp>
        <p:nvSpPr>
          <p:cNvPr id="5" name="Footer Placeholder 4">
            <a:extLst>
              <a:ext uri="{FF2B5EF4-FFF2-40B4-BE49-F238E27FC236}">
                <a16:creationId xmlns:a16="http://schemas.microsoft.com/office/drawing/2014/main" id="{1A7A6840-AC0B-4260-8368-08E0A22D22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A5DAB8-EC07-4CCF-96EA-5D8ACDAE6E4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0438F1AC-9961-4786-A189-20863DD97F68}"/>
              </a:ext>
            </a:extLst>
          </p:cNvPr>
          <p:cNvCxnSpPr>
            <a:cxnSpLocks/>
          </p:cNvCxnSpPr>
          <p:nvPr/>
        </p:nvCxnSpPr>
        <p:spPr>
          <a:xfrm flipH="1">
            <a:off x="571500" y="1780979"/>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81595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75F678-EC03-4845-A51B-C90FA6A15491}"/>
              </a:ext>
            </a:extLst>
          </p:cNvPr>
          <p:cNvSpPr>
            <a:spLocks noGrp="1"/>
          </p:cNvSpPr>
          <p:nvPr>
            <p:ph type="title" orient="vert"/>
          </p:nvPr>
        </p:nvSpPr>
        <p:spPr>
          <a:xfrm>
            <a:off x="9177953" y="797251"/>
            <a:ext cx="2483929" cy="528378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4A8B4D-A39F-4528-975A-9C84BEE778DF}"/>
              </a:ext>
            </a:extLst>
          </p:cNvPr>
          <p:cNvSpPr>
            <a:spLocks noGrp="1"/>
          </p:cNvSpPr>
          <p:nvPr>
            <p:ph type="body" orient="vert" idx="1"/>
          </p:nvPr>
        </p:nvSpPr>
        <p:spPr>
          <a:xfrm>
            <a:off x="566094" y="797251"/>
            <a:ext cx="8101072" cy="52837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5E4A23-6984-4AD1-A51D-600EDC263543}"/>
              </a:ext>
            </a:extLst>
          </p:cNvPr>
          <p:cNvSpPr>
            <a:spLocks noGrp="1"/>
          </p:cNvSpPr>
          <p:nvPr>
            <p:ph type="dt" sz="half" idx="10"/>
          </p:nvPr>
        </p:nvSpPr>
        <p:spPr/>
        <p:txBody>
          <a:bodyPr/>
          <a:lstStyle/>
          <a:p>
            <a:fld id="{1C8322F6-1C60-46CF-968C-BC20E470F443}" type="datetimeFigureOut">
              <a:rPr lang="en-US" smtClean="0"/>
              <a:t>2/24/24</a:t>
            </a:fld>
            <a:endParaRPr lang="en-US"/>
          </a:p>
        </p:txBody>
      </p:sp>
      <p:sp>
        <p:nvSpPr>
          <p:cNvPr id="5" name="Footer Placeholder 4">
            <a:extLst>
              <a:ext uri="{FF2B5EF4-FFF2-40B4-BE49-F238E27FC236}">
                <a16:creationId xmlns:a16="http://schemas.microsoft.com/office/drawing/2014/main" id="{A9273E28-C341-49CC-BAAB-0C0D198212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26D54A-8E86-4026-8DD0-5B0979BB8C7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1CB05DA4-DF32-4D7A-9E4D-36309C90C5BB}"/>
              </a:ext>
            </a:extLst>
          </p:cNvPr>
          <p:cNvCxnSpPr>
            <a:cxnSpLocks/>
          </p:cNvCxnSpPr>
          <p:nvPr/>
        </p:nvCxnSpPr>
        <p:spPr>
          <a:xfrm flipH="1">
            <a:off x="566094" y="57711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7CC7262-4997-41E4-976D-BA82E148280F}"/>
              </a:ext>
            </a:extLst>
          </p:cNvPr>
          <p:cNvCxnSpPr>
            <a:cxnSpLocks/>
          </p:cNvCxnSpPr>
          <p:nvPr/>
        </p:nvCxnSpPr>
        <p:spPr>
          <a:xfrm flipV="1">
            <a:off x="8875226" y="571500"/>
            <a:ext cx="0" cy="57114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F5063B5-E478-4C41-AD40-49A39AE07429}"/>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9561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B2ED8-7F53-4C03-A740-493E5079849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5611087-99A9-4100-B5F7-520880DE322E}"/>
              </a:ext>
            </a:extLst>
          </p:cNvPr>
          <p:cNvSpPr>
            <a:spLocks noGrp="1"/>
          </p:cNvSpPr>
          <p:nvPr>
            <p:ph idx="1"/>
          </p:nvPr>
        </p:nvSpPr>
        <p:spPr>
          <a:xfrm>
            <a:off x="571499" y="2075688"/>
            <a:ext cx="11059811" cy="3910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7B4B20-1A65-4A26-B11E-6095083A1645}"/>
              </a:ext>
            </a:extLst>
          </p:cNvPr>
          <p:cNvSpPr>
            <a:spLocks noGrp="1"/>
          </p:cNvSpPr>
          <p:nvPr>
            <p:ph type="dt" sz="half" idx="10"/>
          </p:nvPr>
        </p:nvSpPr>
        <p:spPr/>
        <p:txBody>
          <a:bodyPr/>
          <a:lstStyle/>
          <a:p>
            <a:fld id="{1C8322F6-1C60-46CF-968C-BC20E470F443}" type="datetimeFigureOut">
              <a:rPr lang="en-US" smtClean="0"/>
              <a:t>2/24/24</a:t>
            </a:fld>
            <a:endParaRPr lang="en-US"/>
          </a:p>
        </p:txBody>
      </p:sp>
      <p:sp>
        <p:nvSpPr>
          <p:cNvPr id="5" name="Footer Placeholder 4">
            <a:extLst>
              <a:ext uri="{FF2B5EF4-FFF2-40B4-BE49-F238E27FC236}">
                <a16:creationId xmlns:a16="http://schemas.microsoft.com/office/drawing/2014/main" id="{FB0D52D3-E985-4FEB-89B9-57C754711C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EA751A-C72D-47C1-A7A6-E8510A40CE9A}"/>
              </a:ext>
            </a:extLst>
          </p:cNvPr>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3891936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81F78-07BF-45A9-92D4-E4E0A1E88D7A}"/>
              </a:ext>
            </a:extLst>
          </p:cNvPr>
          <p:cNvSpPr>
            <a:spLocks noGrp="1"/>
          </p:cNvSpPr>
          <p:nvPr>
            <p:ph type="title"/>
          </p:nvPr>
        </p:nvSpPr>
        <p:spPr>
          <a:xfrm>
            <a:off x="571500" y="914255"/>
            <a:ext cx="6867115" cy="5009471"/>
          </a:xfrm>
        </p:spPr>
        <p:txBody>
          <a:bodyPr anchor="b">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CC2A83-A380-4828-BC68-C065C8BC5AD5}"/>
              </a:ext>
            </a:extLst>
          </p:cNvPr>
          <p:cNvSpPr>
            <a:spLocks noGrp="1"/>
          </p:cNvSpPr>
          <p:nvPr>
            <p:ph type="body" idx="1"/>
          </p:nvPr>
        </p:nvSpPr>
        <p:spPr>
          <a:xfrm>
            <a:off x="9239817" y="914399"/>
            <a:ext cx="2370268" cy="2670273"/>
          </a:xfrm>
        </p:spPr>
        <p:txBody>
          <a:bodyPr anchor="t">
            <a:normAutofit/>
          </a:bodyPr>
          <a:lstStyle>
            <a:lvl1pPr marL="0" indent="0">
              <a:lnSpc>
                <a:spcPct val="130000"/>
              </a:lnSpc>
              <a:buNone/>
              <a:defRPr sz="14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F92B2F-8804-4195-A779-F5C67C25CBBE}"/>
              </a:ext>
            </a:extLst>
          </p:cNvPr>
          <p:cNvSpPr>
            <a:spLocks noGrp="1"/>
          </p:cNvSpPr>
          <p:nvPr>
            <p:ph type="dt" sz="half" idx="10"/>
          </p:nvPr>
        </p:nvSpPr>
        <p:spPr/>
        <p:txBody>
          <a:bodyPr/>
          <a:lstStyle/>
          <a:p>
            <a:fld id="{1C8322F6-1C60-46CF-968C-BC20E470F443}" type="datetimeFigureOut">
              <a:rPr lang="en-US" smtClean="0"/>
              <a:t>2/24/24</a:t>
            </a:fld>
            <a:endParaRPr lang="en-US"/>
          </a:p>
        </p:txBody>
      </p:sp>
      <p:sp>
        <p:nvSpPr>
          <p:cNvPr id="5" name="Footer Placeholder 4">
            <a:extLst>
              <a:ext uri="{FF2B5EF4-FFF2-40B4-BE49-F238E27FC236}">
                <a16:creationId xmlns:a16="http://schemas.microsoft.com/office/drawing/2014/main" id="{25099C26-4411-4833-A917-A45E62D56A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68C7C7-F862-434D-A87A-DECE9FD2E1E9}"/>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A40BAA4B-C4C0-40C1-8DC8-B4E2F8A68E12}"/>
              </a:ext>
            </a:extLst>
          </p:cNvPr>
          <p:cNvCxnSpPr>
            <a:cxnSpLocks/>
          </p:cNvCxnSpPr>
          <p:nvPr/>
        </p:nvCxnSpPr>
        <p:spPr>
          <a:xfrm>
            <a:off x="8872625"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C0A2259-2540-4B32-A999-2B46A6790E3D}"/>
              </a:ext>
            </a:extLst>
          </p:cNvPr>
          <p:cNvCxnSpPr>
            <a:cxnSpLocks/>
          </p:cNvCxnSpPr>
          <p:nvPr/>
        </p:nvCxnSpPr>
        <p:spPr>
          <a:xfrm flipH="1">
            <a:off x="566094"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CEFB0ED-3F76-4403-AD0B-E738DD9D8CB6}"/>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6569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6BD5F-CF53-4DD5-B8C5-27BBA2BB8860}"/>
              </a:ext>
            </a:extLst>
          </p:cNvPr>
          <p:cNvSpPr>
            <a:spLocks noGrp="1"/>
          </p:cNvSpPr>
          <p:nvPr>
            <p:ph type="title"/>
          </p:nvPr>
        </p:nvSpPr>
        <p:spPr>
          <a:xfrm>
            <a:off x="571500" y="709684"/>
            <a:ext cx="11049000" cy="1057160"/>
          </a:xfrm>
        </p:spPr>
        <p:txBody>
          <a:bodyPr anchor="ct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76C2E1-5D5E-409F-BEE8-F48CE86F55C9}"/>
              </a:ext>
            </a:extLst>
          </p:cNvPr>
          <p:cNvSpPr>
            <a:spLocks noGrp="1"/>
          </p:cNvSpPr>
          <p:nvPr>
            <p:ph sz="half" idx="1"/>
          </p:nvPr>
        </p:nvSpPr>
        <p:spPr>
          <a:xfrm>
            <a:off x="579447" y="2074990"/>
            <a:ext cx="5181600" cy="41019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FBBF823-1BFB-4CF0-BAF4-D660C8F1AFC0}"/>
              </a:ext>
            </a:extLst>
          </p:cNvPr>
          <p:cNvSpPr>
            <a:spLocks noGrp="1"/>
          </p:cNvSpPr>
          <p:nvPr>
            <p:ph sz="half" idx="2"/>
          </p:nvPr>
        </p:nvSpPr>
        <p:spPr>
          <a:xfrm>
            <a:off x="6447082" y="2074990"/>
            <a:ext cx="5181600" cy="41019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6FF816E-EE02-44A4-8B81-B324ECFD74DF}"/>
              </a:ext>
            </a:extLst>
          </p:cNvPr>
          <p:cNvSpPr>
            <a:spLocks noGrp="1"/>
          </p:cNvSpPr>
          <p:nvPr>
            <p:ph type="dt" sz="half" idx="10"/>
          </p:nvPr>
        </p:nvSpPr>
        <p:spPr/>
        <p:txBody>
          <a:bodyPr/>
          <a:lstStyle/>
          <a:p>
            <a:fld id="{1C8322F6-1C60-46CF-968C-BC20E470F443}" type="datetimeFigureOut">
              <a:rPr lang="en-US" smtClean="0"/>
              <a:t>2/24/24</a:t>
            </a:fld>
            <a:endParaRPr lang="en-US"/>
          </a:p>
        </p:txBody>
      </p:sp>
      <p:sp>
        <p:nvSpPr>
          <p:cNvPr id="6" name="Footer Placeholder 5">
            <a:extLst>
              <a:ext uri="{FF2B5EF4-FFF2-40B4-BE49-F238E27FC236}">
                <a16:creationId xmlns:a16="http://schemas.microsoft.com/office/drawing/2014/main" id="{F134D9E4-A693-44D2-A3E8-E3AABC9052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4F669F-4B8E-415D-A9BF-AD451F452C6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11" name="Straight Connector 10">
            <a:extLst>
              <a:ext uri="{FF2B5EF4-FFF2-40B4-BE49-F238E27FC236}">
                <a16:creationId xmlns:a16="http://schemas.microsoft.com/office/drawing/2014/main" id="{720AF959-FCDC-4B92-9324-06A06C0D56F2}"/>
              </a:ext>
            </a:extLst>
          </p:cNvPr>
          <p:cNvCxnSpPr>
            <a:cxnSpLocks/>
          </p:cNvCxnSpPr>
          <p:nvPr/>
        </p:nvCxnSpPr>
        <p:spPr>
          <a:xfrm flipV="1">
            <a:off x="6101405" y="1883336"/>
            <a:ext cx="0" cy="43996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3462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F85E5-82C4-4BAE-B2B0-A078ABD6C69C}"/>
              </a:ext>
            </a:extLst>
          </p:cNvPr>
          <p:cNvSpPr>
            <a:spLocks noGrp="1"/>
          </p:cNvSpPr>
          <p:nvPr>
            <p:ph type="title"/>
          </p:nvPr>
        </p:nvSpPr>
        <p:spPr>
          <a:xfrm>
            <a:off x="583469" y="699118"/>
            <a:ext cx="11025062" cy="1063601"/>
          </a:xfrm>
        </p:spPr>
        <p:txBody>
          <a:bodyPr anchor="ct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12D15C7-F445-40F7-88F6-FD6526269CD7}"/>
              </a:ext>
            </a:extLst>
          </p:cNvPr>
          <p:cNvSpPr>
            <a:spLocks noGrp="1"/>
          </p:cNvSpPr>
          <p:nvPr>
            <p:ph type="body" idx="1"/>
          </p:nvPr>
        </p:nvSpPr>
        <p:spPr>
          <a:xfrm>
            <a:off x="583468" y="2022883"/>
            <a:ext cx="5230469" cy="564079"/>
          </a:xfrm>
        </p:spPr>
        <p:txBody>
          <a:bodyPr anchor="ctr">
            <a:norm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652C35-AA8E-4154-8A78-7DE9590E1F38}"/>
              </a:ext>
            </a:extLst>
          </p:cNvPr>
          <p:cNvSpPr>
            <a:spLocks noGrp="1"/>
          </p:cNvSpPr>
          <p:nvPr>
            <p:ph sz="half" idx="2"/>
          </p:nvPr>
        </p:nvSpPr>
        <p:spPr>
          <a:xfrm>
            <a:off x="583469" y="2866031"/>
            <a:ext cx="5157787" cy="32276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557EAC6-567C-4A4A-BB10-57EC14B97DDF}"/>
              </a:ext>
            </a:extLst>
          </p:cNvPr>
          <p:cNvSpPr>
            <a:spLocks noGrp="1"/>
          </p:cNvSpPr>
          <p:nvPr>
            <p:ph type="body" sz="quarter" idx="3"/>
          </p:nvPr>
        </p:nvSpPr>
        <p:spPr>
          <a:xfrm>
            <a:off x="6441470" y="2022883"/>
            <a:ext cx="5183188" cy="564080"/>
          </a:xfrm>
        </p:spPr>
        <p:txBody>
          <a:bodyPr anchor="ctr">
            <a:norm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9A083F-AD60-4437-B32A-44035D78AF63}"/>
              </a:ext>
            </a:extLst>
          </p:cNvPr>
          <p:cNvSpPr>
            <a:spLocks noGrp="1"/>
          </p:cNvSpPr>
          <p:nvPr>
            <p:ph sz="quarter" idx="4"/>
          </p:nvPr>
        </p:nvSpPr>
        <p:spPr>
          <a:xfrm>
            <a:off x="6441470" y="2866031"/>
            <a:ext cx="5183188" cy="32276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DBF86F-3266-4551-B680-06F401FFE665}"/>
              </a:ext>
            </a:extLst>
          </p:cNvPr>
          <p:cNvSpPr>
            <a:spLocks noGrp="1"/>
          </p:cNvSpPr>
          <p:nvPr>
            <p:ph type="dt" sz="half" idx="10"/>
          </p:nvPr>
        </p:nvSpPr>
        <p:spPr/>
        <p:txBody>
          <a:bodyPr/>
          <a:lstStyle/>
          <a:p>
            <a:fld id="{1C8322F6-1C60-46CF-968C-BC20E470F443}" type="datetimeFigureOut">
              <a:rPr lang="en-US" smtClean="0"/>
              <a:t>2/24/24</a:t>
            </a:fld>
            <a:endParaRPr lang="en-US"/>
          </a:p>
        </p:txBody>
      </p:sp>
      <p:sp>
        <p:nvSpPr>
          <p:cNvPr id="8" name="Footer Placeholder 7">
            <a:extLst>
              <a:ext uri="{FF2B5EF4-FFF2-40B4-BE49-F238E27FC236}">
                <a16:creationId xmlns:a16="http://schemas.microsoft.com/office/drawing/2014/main" id="{755B38FE-80F9-4582-B2E1-B067C288DE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47BEF32-F637-47A1-9ED3-AFC4F79F3739}"/>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11" name="Straight Connector 10">
            <a:extLst>
              <a:ext uri="{FF2B5EF4-FFF2-40B4-BE49-F238E27FC236}">
                <a16:creationId xmlns:a16="http://schemas.microsoft.com/office/drawing/2014/main" id="{E0C508D4-7C99-4B8D-BCDE-F0001BD345D9}"/>
              </a:ext>
            </a:extLst>
          </p:cNvPr>
          <p:cNvCxnSpPr>
            <a:cxnSpLocks/>
          </p:cNvCxnSpPr>
          <p:nvPr/>
        </p:nvCxnSpPr>
        <p:spPr>
          <a:xfrm flipV="1">
            <a:off x="6101405" y="1883336"/>
            <a:ext cx="0" cy="43996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49BF61B-7951-48F4-982B-9401A483FFBF}"/>
              </a:ext>
            </a:extLst>
          </p:cNvPr>
          <p:cNvCxnSpPr>
            <a:cxnSpLocks/>
          </p:cNvCxnSpPr>
          <p:nvPr/>
        </p:nvCxnSpPr>
        <p:spPr>
          <a:xfrm flipH="1">
            <a:off x="577485" y="273859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6980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A94CB-6BE5-4B9E-B0A6-54F83B201A64}"/>
              </a:ext>
            </a:extLst>
          </p:cNvPr>
          <p:cNvSpPr>
            <a:spLocks noGrp="1"/>
          </p:cNvSpPr>
          <p:nvPr>
            <p:ph type="title"/>
          </p:nvPr>
        </p:nvSpPr>
        <p:spPr>
          <a:xfrm>
            <a:off x="571500" y="717452"/>
            <a:ext cx="11049000" cy="1161836"/>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75E8643C-1A5D-4F23-B0D7-5B46F5E456B4}"/>
              </a:ext>
            </a:extLst>
          </p:cNvPr>
          <p:cNvSpPr>
            <a:spLocks noGrp="1"/>
          </p:cNvSpPr>
          <p:nvPr>
            <p:ph type="dt" sz="half" idx="10"/>
          </p:nvPr>
        </p:nvSpPr>
        <p:spPr/>
        <p:txBody>
          <a:bodyPr/>
          <a:lstStyle/>
          <a:p>
            <a:fld id="{1C8322F6-1C60-46CF-968C-BC20E470F443}" type="datetimeFigureOut">
              <a:rPr lang="en-US" smtClean="0"/>
              <a:t>2/24/24</a:t>
            </a:fld>
            <a:endParaRPr lang="en-US"/>
          </a:p>
        </p:txBody>
      </p:sp>
      <p:sp>
        <p:nvSpPr>
          <p:cNvPr id="4" name="Footer Placeholder 3">
            <a:extLst>
              <a:ext uri="{FF2B5EF4-FFF2-40B4-BE49-F238E27FC236}">
                <a16:creationId xmlns:a16="http://schemas.microsoft.com/office/drawing/2014/main" id="{0C1A3394-78CC-43B0-9762-5E826F8BBF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347F0A-1980-4E13-AB22-AE3B8AA4405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4E9D858B-8A9C-4235-B151-81C99A3D20D2}"/>
              </a:ext>
            </a:extLst>
          </p:cNvPr>
          <p:cNvCxnSpPr>
            <a:cxnSpLocks/>
          </p:cNvCxnSpPr>
          <p:nvPr/>
        </p:nvCxnSpPr>
        <p:spPr>
          <a:xfrm flipH="1">
            <a:off x="577485"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6C7798B-3ECB-4076-8955-A82116BB0D25}"/>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2365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C61D85-3E72-406F-AB26-B4ED94918442}"/>
              </a:ext>
            </a:extLst>
          </p:cNvPr>
          <p:cNvSpPr>
            <a:spLocks noGrp="1"/>
          </p:cNvSpPr>
          <p:nvPr>
            <p:ph type="dt" sz="half" idx="10"/>
          </p:nvPr>
        </p:nvSpPr>
        <p:spPr/>
        <p:txBody>
          <a:bodyPr/>
          <a:lstStyle/>
          <a:p>
            <a:fld id="{1C8322F6-1C60-46CF-968C-BC20E470F443}" type="datetimeFigureOut">
              <a:rPr lang="en-US" smtClean="0"/>
              <a:t>2/24/24</a:t>
            </a:fld>
            <a:endParaRPr lang="en-US"/>
          </a:p>
        </p:txBody>
      </p:sp>
      <p:sp>
        <p:nvSpPr>
          <p:cNvPr id="3" name="Footer Placeholder 2">
            <a:extLst>
              <a:ext uri="{FF2B5EF4-FFF2-40B4-BE49-F238E27FC236}">
                <a16:creationId xmlns:a16="http://schemas.microsoft.com/office/drawing/2014/main" id="{499C831E-4321-467E-9090-C89C48CF2F5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8A9556-B3D8-4403-835F-11AE2D4098E9}"/>
              </a:ext>
            </a:extLst>
          </p:cNvPr>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6184035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0AA48-D521-423D-B185-6490EF57B935}"/>
              </a:ext>
            </a:extLst>
          </p:cNvPr>
          <p:cNvSpPr>
            <a:spLocks noGrp="1"/>
          </p:cNvSpPr>
          <p:nvPr>
            <p:ph type="title"/>
          </p:nvPr>
        </p:nvSpPr>
        <p:spPr>
          <a:xfrm>
            <a:off x="572201" y="810344"/>
            <a:ext cx="3478084" cy="1408062"/>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B64E6DD-DDD2-4ED6-B8A9-A8B6D7656549}"/>
              </a:ext>
            </a:extLst>
          </p:cNvPr>
          <p:cNvSpPr>
            <a:spLocks noGrp="1"/>
          </p:cNvSpPr>
          <p:nvPr>
            <p:ph idx="1"/>
          </p:nvPr>
        </p:nvSpPr>
        <p:spPr>
          <a:xfrm>
            <a:off x="4919809" y="931232"/>
            <a:ext cx="6700679" cy="507936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A3F08F5E-AD33-4ACF-84C9-78B0FF6BE3AC}"/>
              </a:ext>
            </a:extLst>
          </p:cNvPr>
          <p:cNvSpPr>
            <a:spLocks noGrp="1"/>
          </p:cNvSpPr>
          <p:nvPr>
            <p:ph type="body" sz="half" idx="2"/>
          </p:nvPr>
        </p:nvSpPr>
        <p:spPr>
          <a:xfrm>
            <a:off x="571500" y="2578608"/>
            <a:ext cx="3478783" cy="34172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D7604E-7DD4-4497-B325-74F899E8ACC6}"/>
              </a:ext>
            </a:extLst>
          </p:cNvPr>
          <p:cNvSpPr>
            <a:spLocks noGrp="1"/>
          </p:cNvSpPr>
          <p:nvPr>
            <p:ph type="dt" sz="half" idx="10"/>
          </p:nvPr>
        </p:nvSpPr>
        <p:spPr/>
        <p:txBody>
          <a:bodyPr/>
          <a:lstStyle/>
          <a:p>
            <a:fld id="{1C8322F6-1C60-46CF-968C-BC20E470F443}" type="datetimeFigureOut">
              <a:rPr lang="en-US" smtClean="0"/>
              <a:t>2/24/24</a:t>
            </a:fld>
            <a:endParaRPr lang="en-US"/>
          </a:p>
        </p:txBody>
      </p:sp>
      <p:sp>
        <p:nvSpPr>
          <p:cNvPr id="6" name="Footer Placeholder 5">
            <a:extLst>
              <a:ext uri="{FF2B5EF4-FFF2-40B4-BE49-F238E27FC236}">
                <a16:creationId xmlns:a16="http://schemas.microsoft.com/office/drawing/2014/main" id="{3F02BEED-A8F6-4256-9539-4434694AA1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EA1AA6-EE0B-48FD-A7DE-6CEE6A8C7DE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8" name="Straight Connector 7">
            <a:extLst>
              <a:ext uri="{FF2B5EF4-FFF2-40B4-BE49-F238E27FC236}">
                <a16:creationId xmlns:a16="http://schemas.microsoft.com/office/drawing/2014/main" id="{B3F35B32-9A23-4805-94A6-96826D202139}"/>
              </a:ext>
            </a:extLst>
          </p:cNvPr>
          <p:cNvCxnSpPr>
            <a:cxnSpLocks/>
          </p:cNvCxnSpPr>
          <p:nvPr/>
        </p:nvCxnSpPr>
        <p:spPr>
          <a:xfrm flipH="1">
            <a:off x="571500"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62BA7DA-3944-40D4-91CD-40CA24DBB79B}"/>
              </a:ext>
            </a:extLst>
          </p:cNvPr>
          <p:cNvCxnSpPr>
            <a:cxnSpLocks/>
          </p:cNvCxnSpPr>
          <p:nvPr/>
        </p:nvCxnSpPr>
        <p:spPr>
          <a:xfrm flipV="1">
            <a:off x="4419601"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BEA0B78-39E7-4039-B8BE-4F425688C6DF}"/>
              </a:ext>
            </a:extLst>
          </p:cNvPr>
          <p:cNvCxnSpPr>
            <a:cxnSpLocks/>
          </p:cNvCxnSpPr>
          <p:nvPr/>
        </p:nvCxnSpPr>
        <p:spPr>
          <a:xfrm flipH="1">
            <a:off x="571501" y="2406845"/>
            <a:ext cx="38481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D68B99C-0744-42EE-9713-AB0CEC3F5D85}"/>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4167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12732-5D39-4B30-A499-D51BABC882EF}"/>
              </a:ext>
            </a:extLst>
          </p:cNvPr>
          <p:cNvSpPr>
            <a:spLocks noGrp="1"/>
          </p:cNvSpPr>
          <p:nvPr>
            <p:ph type="title"/>
          </p:nvPr>
        </p:nvSpPr>
        <p:spPr>
          <a:xfrm>
            <a:off x="571499" y="802204"/>
            <a:ext cx="3478787" cy="1408062"/>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23AF5AEC-77BC-4A52-8A56-C6479CA6A29D}"/>
              </a:ext>
            </a:extLst>
          </p:cNvPr>
          <p:cNvSpPr>
            <a:spLocks noGrp="1"/>
          </p:cNvSpPr>
          <p:nvPr>
            <p:ph type="pic" idx="1"/>
          </p:nvPr>
        </p:nvSpPr>
        <p:spPr>
          <a:xfrm>
            <a:off x="4723467" y="847384"/>
            <a:ext cx="6907844" cy="521681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60A9240-8762-4C7D-AF22-A844CB2EC871}"/>
              </a:ext>
            </a:extLst>
          </p:cNvPr>
          <p:cNvSpPr>
            <a:spLocks noGrp="1"/>
          </p:cNvSpPr>
          <p:nvPr>
            <p:ph type="body" sz="half" idx="2"/>
          </p:nvPr>
        </p:nvSpPr>
        <p:spPr>
          <a:xfrm>
            <a:off x="571498" y="2574906"/>
            <a:ext cx="3478787" cy="343571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995685-E45D-4E74-8B78-D3B8E85C434D}"/>
              </a:ext>
            </a:extLst>
          </p:cNvPr>
          <p:cNvSpPr>
            <a:spLocks noGrp="1"/>
          </p:cNvSpPr>
          <p:nvPr>
            <p:ph type="dt" sz="half" idx="10"/>
          </p:nvPr>
        </p:nvSpPr>
        <p:spPr/>
        <p:txBody>
          <a:bodyPr/>
          <a:lstStyle/>
          <a:p>
            <a:fld id="{1C8322F6-1C60-46CF-968C-BC20E470F443}" type="datetimeFigureOut">
              <a:rPr lang="en-US" smtClean="0"/>
              <a:t>2/24/24</a:t>
            </a:fld>
            <a:endParaRPr lang="en-US"/>
          </a:p>
        </p:txBody>
      </p:sp>
      <p:sp>
        <p:nvSpPr>
          <p:cNvPr id="6" name="Footer Placeholder 5">
            <a:extLst>
              <a:ext uri="{FF2B5EF4-FFF2-40B4-BE49-F238E27FC236}">
                <a16:creationId xmlns:a16="http://schemas.microsoft.com/office/drawing/2014/main" id="{321FCBA3-0FF5-47C2-901A-645F6185D2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030381-5320-46AD-A0B9-7C04B3E5A202}"/>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8" name="Straight Connector 7">
            <a:extLst>
              <a:ext uri="{FF2B5EF4-FFF2-40B4-BE49-F238E27FC236}">
                <a16:creationId xmlns:a16="http://schemas.microsoft.com/office/drawing/2014/main" id="{5357A432-D933-402A-8657-216EE20450EE}"/>
              </a:ext>
            </a:extLst>
          </p:cNvPr>
          <p:cNvCxnSpPr>
            <a:cxnSpLocks/>
          </p:cNvCxnSpPr>
          <p:nvPr/>
        </p:nvCxnSpPr>
        <p:spPr>
          <a:xfrm flipH="1">
            <a:off x="571500"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1B1E0F3-D71B-436F-A10B-B6EA7125F684}"/>
              </a:ext>
            </a:extLst>
          </p:cNvPr>
          <p:cNvCxnSpPr>
            <a:cxnSpLocks/>
          </p:cNvCxnSpPr>
          <p:nvPr/>
        </p:nvCxnSpPr>
        <p:spPr>
          <a:xfrm flipV="1">
            <a:off x="4419601"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DEE64F5-2B48-4A2E-BA5E-1D37F1A7C9A3}"/>
              </a:ext>
            </a:extLst>
          </p:cNvPr>
          <p:cNvCxnSpPr>
            <a:cxnSpLocks/>
          </p:cNvCxnSpPr>
          <p:nvPr/>
        </p:nvCxnSpPr>
        <p:spPr>
          <a:xfrm flipH="1">
            <a:off x="571501" y="2406845"/>
            <a:ext cx="38481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99BF9AA-A2C8-4233-B597-EB11C6D6A0E0}"/>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04972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E1467D-9ED1-4211-A71E-41C91C755C9D}"/>
              </a:ext>
            </a:extLst>
          </p:cNvPr>
          <p:cNvSpPr>
            <a:spLocks noGrp="1"/>
          </p:cNvSpPr>
          <p:nvPr>
            <p:ph type="title"/>
          </p:nvPr>
        </p:nvSpPr>
        <p:spPr>
          <a:xfrm>
            <a:off x="571500" y="689289"/>
            <a:ext cx="11049000" cy="10841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1F8A6A1-C9C7-4FDF-B4DA-1E86B6A355F8}"/>
              </a:ext>
            </a:extLst>
          </p:cNvPr>
          <p:cNvSpPr>
            <a:spLocks noGrp="1"/>
          </p:cNvSpPr>
          <p:nvPr>
            <p:ph type="body" idx="1"/>
          </p:nvPr>
        </p:nvSpPr>
        <p:spPr>
          <a:xfrm>
            <a:off x="571499" y="2075688"/>
            <a:ext cx="11059811" cy="38180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AACC44A-C635-4CD0-90E9-D9503AF4CCF2}"/>
              </a:ext>
            </a:extLst>
          </p:cNvPr>
          <p:cNvSpPr>
            <a:spLocks noGrp="1"/>
          </p:cNvSpPr>
          <p:nvPr>
            <p:ph type="dt" sz="half" idx="2"/>
          </p:nvPr>
        </p:nvSpPr>
        <p:spPr>
          <a:xfrm>
            <a:off x="8036732" y="6397103"/>
            <a:ext cx="3091928" cy="365125"/>
          </a:xfrm>
          <a:prstGeom prst="rect">
            <a:avLst/>
          </a:prstGeom>
        </p:spPr>
        <p:txBody>
          <a:bodyPr vert="horz" lIns="91440" tIns="45720" rIns="91440" bIns="45720" rtlCol="0" anchor="ctr"/>
          <a:lstStyle>
            <a:lvl1pPr algn="r">
              <a:defRPr sz="800" cap="all" spc="200" baseline="0">
                <a:solidFill>
                  <a:schemeClr val="tx1"/>
                </a:solidFill>
              </a:defRPr>
            </a:lvl1pPr>
          </a:lstStyle>
          <a:p>
            <a:fld id="{1C8322F6-1C60-46CF-968C-BC20E470F443}" type="datetimeFigureOut">
              <a:rPr lang="en-US" smtClean="0"/>
              <a:t>2/24/24</a:t>
            </a:fld>
            <a:endParaRPr lang="en-US"/>
          </a:p>
        </p:txBody>
      </p:sp>
      <p:sp>
        <p:nvSpPr>
          <p:cNvPr id="5" name="Footer Placeholder 4">
            <a:extLst>
              <a:ext uri="{FF2B5EF4-FFF2-40B4-BE49-F238E27FC236}">
                <a16:creationId xmlns:a16="http://schemas.microsoft.com/office/drawing/2014/main" id="{58ABF682-1A47-492C-81E3-9DB0A50ECB1F}"/>
              </a:ext>
            </a:extLst>
          </p:cNvPr>
          <p:cNvSpPr>
            <a:spLocks noGrp="1"/>
          </p:cNvSpPr>
          <p:nvPr>
            <p:ph type="ftr" sz="quarter" idx="3"/>
          </p:nvPr>
        </p:nvSpPr>
        <p:spPr>
          <a:xfrm>
            <a:off x="475782" y="6397103"/>
            <a:ext cx="4114800" cy="365125"/>
          </a:xfrm>
          <a:prstGeom prst="rect">
            <a:avLst/>
          </a:prstGeom>
        </p:spPr>
        <p:txBody>
          <a:bodyPr vert="horz" lIns="91440" tIns="45720" rIns="91440" bIns="45720" rtlCol="0" anchor="ctr"/>
          <a:lstStyle>
            <a:lvl1pPr algn="l">
              <a:defRPr sz="800" cap="all" spc="2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CCC814B-9105-44ED-98A9-D326B2E2605C}"/>
              </a:ext>
            </a:extLst>
          </p:cNvPr>
          <p:cNvSpPr>
            <a:spLocks noGrp="1"/>
          </p:cNvSpPr>
          <p:nvPr>
            <p:ph type="sldNum" sz="quarter" idx="4"/>
          </p:nvPr>
        </p:nvSpPr>
        <p:spPr>
          <a:xfrm>
            <a:off x="11024553" y="6397103"/>
            <a:ext cx="700775" cy="365125"/>
          </a:xfrm>
          <a:prstGeom prst="rect">
            <a:avLst/>
          </a:prstGeom>
        </p:spPr>
        <p:txBody>
          <a:bodyPr vert="horz" lIns="91440" tIns="45720" rIns="91440" bIns="45720" rtlCol="0" anchor="ctr"/>
          <a:lstStyle>
            <a:lvl1pPr algn="r">
              <a:defRPr sz="800">
                <a:solidFill>
                  <a:schemeClr val="tx1"/>
                </a:solidFill>
              </a:defRPr>
            </a:lvl1pPr>
          </a:lstStyle>
          <a:p>
            <a:fld id="{5EEB83C2-341F-4C28-A243-1C56DDDA54D3}" type="slidenum">
              <a:rPr lang="en-US" smtClean="0"/>
              <a:t>‹#›</a:t>
            </a:fld>
            <a:endParaRPr lang="en-US"/>
          </a:p>
        </p:txBody>
      </p:sp>
      <p:cxnSp>
        <p:nvCxnSpPr>
          <p:cNvPr id="20" name="Straight Connector 19">
            <a:extLst>
              <a:ext uri="{FF2B5EF4-FFF2-40B4-BE49-F238E27FC236}">
                <a16:creationId xmlns:a16="http://schemas.microsoft.com/office/drawing/2014/main" id="{A6814345-41DE-42C5-8657-66C1417DF81A}"/>
              </a:ext>
            </a:extLst>
          </p:cNvPr>
          <p:cNvCxnSpPr>
            <a:cxnSpLocks/>
          </p:cNvCxnSpPr>
          <p:nvPr/>
        </p:nvCxnSpPr>
        <p:spPr>
          <a:xfrm flipH="1">
            <a:off x="566094" y="6286347"/>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E68E419-3727-4F5E-8840-AF149B33B0B7}"/>
              </a:ext>
            </a:extLst>
          </p:cNvPr>
          <p:cNvCxnSpPr>
            <a:cxnSpLocks/>
          </p:cNvCxnSpPr>
          <p:nvPr/>
        </p:nvCxnSpPr>
        <p:spPr>
          <a:xfrm flipH="1">
            <a:off x="577485" y="1883336"/>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519B6EC-D7AE-452F-8D0C-D11BD3377F3E}"/>
              </a:ext>
            </a:extLst>
          </p:cNvPr>
          <p:cNvCxnSpPr>
            <a:cxnSpLocks/>
          </p:cNvCxnSpPr>
          <p:nvPr/>
        </p:nvCxnSpPr>
        <p:spPr>
          <a:xfrm flipH="1">
            <a:off x="577485"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7353645"/>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8" r:id="rId6"/>
    <p:sldLayoutId id="2147483763" r:id="rId7"/>
    <p:sldLayoutId id="2147483764" r:id="rId8"/>
    <p:sldLayoutId id="2147483765" r:id="rId9"/>
    <p:sldLayoutId id="2147483767" r:id="rId10"/>
    <p:sldLayoutId id="2147483766" r:id="rId11"/>
  </p:sldLayoutIdLst>
  <p:txStyles>
    <p:titleStyle>
      <a:lvl1pPr algn="l" defTabSz="914400" rtl="0" eaLnBrk="1" latinLnBrk="0" hangingPunct="1">
        <a:lnSpc>
          <a:spcPct val="90000"/>
        </a:lnSpc>
        <a:spcBef>
          <a:spcPct val="0"/>
        </a:spcBef>
        <a:buNone/>
        <a:defRPr sz="4000" kern="1200" spc="-100" baseline="0">
          <a:solidFill>
            <a:schemeClr val="tx1"/>
          </a:solidFill>
          <a:latin typeface="Batang" panose="02030600000101010101" pitchFamily="18" charset="-127"/>
          <a:ea typeface="Batang" panose="02030600000101010101" pitchFamily="18" charset="-127"/>
          <a:cs typeface="+mj-cs"/>
        </a:defRPr>
      </a:lvl1pPr>
    </p:titleStyle>
    <p:bodyStyle>
      <a:lvl1pPr marL="228600" indent="-228600" algn="l" defTabSz="914400" rtl="0" eaLnBrk="1" latinLnBrk="0" hangingPunct="1">
        <a:lnSpc>
          <a:spcPct val="12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SzPct val="8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SzPct val="80000"/>
        <a:buFont typeface="Avenir Next LT Pro Light" panose="020B0304020202020204" pitchFamily="34" charset="0"/>
        <a:buChar char="–"/>
        <a:defRPr sz="1400" kern="1200">
          <a:solidFill>
            <a:schemeClr val="tx1"/>
          </a:solidFill>
          <a:latin typeface="+mn-lt"/>
          <a:ea typeface="+mn-ea"/>
          <a:cs typeface="+mn-cs"/>
        </a:defRPr>
      </a:lvl4pPr>
      <a:lvl5pPr marL="1280160" indent="-228600" algn="l" defTabSz="914400" rtl="0" eaLnBrk="1" latinLnBrk="0" hangingPunct="1">
        <a:lnSpc>
          <a:spcPct val="12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A6814345-41DE-42C5-8657-66C1417DF8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6094" y="6286347"/>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E68E419-3727-4F5E-8840-AF149B33B0B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7485" y="1883336"/>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519B6EC-D7AE-452F-8D0C-D11BD3377F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7485"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5" name="Rectangle 24">
            <a:extLst>
              <a:ext uri="{FF2B5EF4-FFF2-40B4-BE49-F238E27FC236}">
                <a16:creationId xmlns:a16="http://schemas.microsoft.com/office/drawing/2014/main" id="{B8F14E13-1923-411D-9A16-1C28898D56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2" y="0"/>
            <a:ext cx="1219878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54594B-698A-56BF-449F-C6797454168A}"/>
              </a:ext>
            </a:extLst>
          </p:cNvPr>
          <p:cNvSpPr>
            <a:spLocks noGrp="1"/>
          </p:cNvSpPr>
          <p:nvPr>
            <p:ph type="ctrTitle"/>
          </p:nvPr>
        </p:nvSpPr>
        <p:spPr>
          <a:xfrm>
            <a:off x="555870" y="4337068"/>
            <a:ext cx="3695699" cy="1743289"/>
          </a:xfrm>
        </p:spPr>
        <p:txBody>
          <a:bodyPr vert="horz" lIns="91440" tIns="45720" rIns="91440" bIns="45720" rtlCol="0" anchor="ctr">
            <a:noAutofit/>
          </a:bodyPr>
          <a:lstStyle/>
          <a:p>
            <a:r>
              <a:rPr lang="en-US" sz="5400" b="1" dirty="0"/>
              <a:t>Final</a:t>
            </a:r>
            <a:r>
              <a:rPr lang="en-US" sz="6600" b="1" dirty="0"/>
              <a:t> </a:t>
            </a:r>
            <a:r>
              <a:rPr lang="en-US" sz="5400" b="1" dirty="0"/>
              <a:t>Project</a:t>
            </a:r>
          </a:p>
        </p:txBody>
      </p:sp>
      <p:pic>
        <p:nvPicPr>
          <p:cNvPr id="5" name="Picture 4" descr="Graph">
            <a:extLst>
              <a:ext uri="{FF2B5EF4-FFF2-40B4-BE49-F238E27FC236}">
                <a16:creationId xmlns:a16="http://schemas.microsoft.com/office/drawing/2014/main" id="{A0E9657E-3309-FFDD-ED5B-9E44C403409E}"/>
              </a:ext>
            </a:extLst>
          </p:cNvPr>
          <p:cNvPicPr>
            <a:picLocks noChangeAspect="1"/>
          </p:cNvPicPr>
          <p:nvPr/>
        </p:nvPicPr>
        <p:blipFill rotWithShape="1">
          <a:blip r:embed="rId2"/>
          <a:srcRect t="25553" b="26372"/>
          <a:stretch/>
        </p:blipFill>
        <p:spPr>
          <a:xfrm>
            <a:off x="571333" y="571499"/>
            <a:ext cx="11059978" cy="3323169"/>
          </a:xfrm>
          <a:prstGeom prst="rect">
            <a:avLst/>
          </a:prstGeom>
        </p:spPr>
      </p:pic>
      <p:cxnSp>
        <p:nvCxnSpPr>
          <p:cNvPr id="26" name="Straight Connector 25">
            <a:extLst>
              <a:ext uri="{FF2B5EF4-FFF2-40B4-BE49-F238E27FC236}">
                <a16:creationId xmlns:a16="http://schemas.microsoft.com/office/drawing/2014/main" id="{D927055D-9ECF-487E-91DD-FFA84AB92D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333" y="4337068"/>
            <a:ext cx="110547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4627FC48-C4B9-45FF-ACEB-6BBF882EED18}"/>
              </a:ext>
            </a:extLst>
          </p:cNvPr>
          <p:cNvSpPr>
            <a:spLocks noGrp="1"/>
          </p:cNvSpPr>
          <p:nvPr>
            <p:ph type="subTitle" idx="1"/>
          </p:nvPr>
        </p:nvSpPr>
        <p:spPr>
          <a:xfrm>
            <a:off x="4728315" y="4572001"/>
            <a:ext cx="6902996" cy="1508361"/>
          </a:xfrm>
        </p:spPr>
        <p:txBody>
          <a:bodyPr vert="horz" lIns="91440" tIns="45720" rIns="91440" bIns="45720" rtlCol="0" anchor="ctr">
            <a:normAutofit/>
          </a:bodyPr>
          <a:lstStyle/>
          <a:p>
            <a:pPr indent="-228600">
              <a:lnSpc>
                <a:spcPct val="110000"/>
              </a:lnSpc>
            </a:pPr>
            <a:r>
              <a:rPr lang="en-US" sz="1000" dirty="0"/>
              <a:t>Anna Domina</a:t>
            </a:r>
          </a:p>
          <a:p>
            <a:pPr indent="-228600">
              <a:lnSpc>
                <a:spcPct val="110000"/>
              </a:lnSpc>
            </a:pPr>
            <a:r>
              <a:rPr lang="en-US" sz="1000" dirty="0"/>
              <a:t>DATA 333</a:t>
            </a:r>
          </a:p>
          <a:p>
            <a:pPr indent="-228600">
              <a:lnSpc>
                <a:spcPct val="110000"/>
              </a:lnSpc>
            </a:pPr>
            <a:r>
              <a:rPr lang="en-US" sz="1000"/>
              <a:t>Fall </a:t>
            </a:r>
            <a:r>
              <a:rPr lang="en-US" sz="1000" dirty="0"/>
              <a:t>2023</a:t>
            </a:r>
          </a:p>
        </p:txBody>
      </p:sp>
      <p:cxnSp>
        <p:nvCxnSpPr>
          <p:cNvPr id="20" name="Straight Connector 19">
            <a:extLst>
              <a:ext uri="{FF2B5EF4-FFF2-40B4-BE49-F238E27FC236}">
                <a16:creationId xmlns:a16="http://schemas.microsoft.com/office/drawing/2014/main" id="{F0DC1883-8AF7-483D-9074-3C6D8AF575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0" y="6286500"/>
            <a:ext cx="110547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CF89D75-E5AC-4C45-9D87-228849A4C7A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19600" y="4337068"/>
            <a:ext cx="0" cy="194943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31432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F902A-69F7-F376-4899-391CB3ECBE9E}"/>
              </a:ext>
            </a:extLst>
          </p:cNvPr>
          <p:cNvSpPr>
            <a:spLocks noGrp="1"/>
          </p:cNvSpPr>
          <p:nvPr>
            <p:ph type="title"/>
          </p:nvPr>
        </p:nvSpPr>
        <p:spPr>
          <a:xfrm>
            <a:off x="571500" y="717452"/>
            <a:ext cx="11369488" cy="4984101"/>
          </a:xfrm>
        </p:spPr>
        <p:txBody>
          <a:bodyPr>
            <a:normAutofit/>
          </a:bodyPr>
          <a:lstStyle/>
          <a:p>
            <a:r>
              <a:rPr lang="en-US" sz="2000" dirty="0"/>
              <a:t>3. The state has some additional marketing budget that they would like to use to create brochures in the official or prominent language of the top 10 countries identified by your data. Locate the official language of those countries and the county/counties that the brochure should be sent to.</a:t>
            </a:r>
            <a:br>
              <a:rPr lang="en-US" sz="2000" dirty="0"/>
            </a:br>
            <a:br>
              <a:rPr lang="en-US" sz="2000" dirty="0"/>
            </a:br>
            <a:r>
              <a:rPr lang="en-US" sz="2000" b="1" dirty="0">
                <a:solidFill>
                  <a:srgbClr val="002060"/>
                </a:solidFill>
              </a:rPr>
              <a:t>Based on the data analyses, we would have these list:</a:t>
            </a:r>
            <a:br>
              <a:rPr lang="en-US" sz="2000" b="1" dirty="0">
                <a:solidFill>
                  <a:srgbClr val="002060"/>
                </a:solidFill>
              </a:rPr>
            </a:br>
            <a:br>
              <a:rPr lang="en-US" sz="2000" dirty="0"/>
            </a:br>
            <a:r>
              <a:rPr lang="en-US" sz="1050" b="0" i="0" dirty="0">
                <a:solidFill>
                  <a:srgbClr val="374151"/>
                </a:solidFill>
                <a:effectLst/>
                <a:latin typeface="Söhne"/>
              </a:rPr>
              <a:t> </a:t>
            </a:r>
            <a:r>
              <a:rPr lang="en-US" sz="1800" b="1" i="0" dirty="0">
                <a:solidFill>
                  <a:srgbClr val="002060"/>
                </a:solidFill>
                <a:effectLst/>
                <a:latin typeface="+mj-lt"/>
              </a:rPr>
              <a:t>Canada: English and French         - Pierce County; Snohomish County; KING County</a:t>
            </a:r>
            <a:br>
              <a:rPr lang="en-US" sz="1800" b="1" i="0" dirty="0">
                <a:solidFill>
                  <a:srgbClr val="002060"/>
                </a:solidFill>
                <a:effectLst/>
                <a:latin typeface="+mj-lt"/>
              </a:rPr>
            </a:br>
            <a:r>
              <a:rPr lang="en-US" sz="1800" b="1" i="0" dirty="0">
                <a:solidFill>
                  <a:srgbClr val="002060"/>
                </a:solidFill>
                <a:effectLst/>
                <a:latin typeface="+mj-lt"/>
              </a:rPr>
              <a:t>South Korea: Korean                    - Pierce County; Snohomish County; KING County</a:t>
            </a:r>
            <a:br>
              <a:rPr lang="en-US" sz="1800" b="1" i="0" dirty="0">
                <a:solidFill>
                  <a:srgbClr val="002060"/>
                </a:solidFill>
                <a:effectLst/>
                <a:latin typeface="+mj-lt"/>
              </a:rPr>
            </a:br>
            <a:r>
              <a:rPr lang="en-US" sz="1800" b="1" i="0" dirty="0">
                <a:solidFill>
                  <a:srgbClr val="002060"/>
                </a:solidFill>
                <a:effectLst/>
                <a:latin typeface="+mj-lt"/>
              </a:rPr>
              <a:t>India: Hindi                                    - KING County</a:t>
            </a:r>
            <a:br>
              <a:rPr lang="en-US" sz="1800" b="1" i="0" dirty="0">
                <a:solidFill>
                  <a:srgbClr val="002060"/>
                </a:solidFill>
                <a:effectLst/>
                <a:latin typeface="+mj-lt"/>
              </a:rPr>
            </a:br>
            <a:r>
              <a:rPr lang="en-US" sz="1800" b="1" i="0" dirty="0">
                <a:solidFill>
                  <a:srgbClr val="002060"/>
                </a:solidFill>
                <a:effectLst/>
                <a:latin typeface="+mj-lt"/>
              </a:rPr>
              <a:t>Mexico: Spanish                            - Pierce County</a:t>
            </a:r>
            <a:br>
              <a:rPr lang="en-US" sz="1800" b="1" i="0" dirty="0">
                <a:solidFill>
                  <a:srgbClr val="002060"/>
                </a:solidFill>
                <a:effectLst/>
                <a:latin typeface="+mj-lt"/>
              </a:rPr>
            </a:br>
            <a:r>
              <a:rPr lang="en-US" sz="1800" b="1" i="0" dirty="0">
                <a:solidFill>
                  <a:srgbClr val="002060"/>
                </a:solidFill>
                <a:effectLst/>
                <a:latin typeface="+mj-lt"/>
              </a:rPr>
              <a:t>Japan: Japanese                             - Snohomish County</a:t>
            </a:r>
            <a:br>
              <a:rPr lang="en-US" sz="1800" b="1" i="0" dirty="0">
                <a:solidFill>
                  <a:srgbClr val="002060"/>
                </a:solidFill>
                <a:effectLst/>
                <a:latin typeface="+mj-lt"/>
              </a:rPr>
            </a:br>
            <a:r>
              <a:rPr lang="en-US" sz="1800" b="1" i="0" dirty="0">
                <a:solidFill>
                  <a:srgbClr val="002060"/>
                </a:solidFill>
                <a:effectLst/>
                <a:latin typeface="+mj-lt"/>
              </a:rPr>
              <a:t>Taiwan: Mandarin Chinese            - KING County</a:t>
            </a:r>
            <a:br>
              <a:rPr lang="en-US" sz="1800" b="1" i="0" dirty="0">
                <a:solidFill>
                  <a:srgbClr val="002060"/>
                </a:solidFill>
                <a:effectLst/>
                <a:latin typeface="+mj-lt"/>
              </a:rPr>
            </a:br>
            <a:r>
              <a:rPr lang="en-US" sz="1800" b="1" i="0" dirty="0">
                <a:solidFill>
                  <a:srgbClr val="002060"/>
                </a:solidFill>
                <a:effectLst/>
                <a:latin typeface="+mj-lt"/>
              </a:rPr>
              <a:t>China: Mandarin Chinese               - KING County</a:t>
            </a:r>
            <a:br>
              <a:rPr lang="en-US" sz="1800" b="1" i="0" dirty="0">
                <a:solidFill>
                  <a:srgbClr val="002060"/>
                </a:solidFill>
                <a:effectLst/>
                <a:latin typeface="+mj-lt"/>
              </a:rPr>
            </a:br>
            <a:r>
              <a:rPr lang="en-US" sz="1800" b="1" i="0" dirty="0">
                <a:solidFill>
                  <a:srgbClr val="002060"/>
                </a:solidFill>
                <a:effectLst/>
                <a:latin typeface="+mj-lt"/>
              </a:rPr>
              <a:t>Brazil: Portuguese                         - Snohomish County</a:t>
            </a:r>
            <a:br>
              <a:rPr lang="en-US" sz="1800" b="1" i="0" dirty="0">
                <a:solidFill>
                  <a:srgbClr val="002060"/>
                </a:solidFill>
                <a:effectLst/>
                <a:latin typeface="+mj-lt"/>
              </a:rPr>
            </a:br>
            <a:r>
              <a:rPr lang="en-US" sz="1800" b="1" i="0" dirty="0">
                <a:solidFill>
                  <a:srgbClr val="002060"/>
                </a:solidFill>
                <a:effectLst/>
                <a:latin typeface="+mj-lt"/>
              </a:rPr>
              <a:t>Ukraine: Ukrainian                         - Snohomish County</a:t>
            </a:r>
            <a:br>
              <a:rPr lang="en-US" sz="1800" b="1" i="0" dirty="0">
                <a:solidFill>
                  <a:srgbClr val="002060"/>
                </a:solidFill>
                <a:effectLst/>
                <a:latin typeface="+mj-lt"/>
              </a:rPr>
            </a:br>
            <a:r>
              <a:rPr lang="en-US" sz="1800" b="1" i="0" dirty="0">
                <a:solidFill>
                  <a:srgbClr val="002060"/>
                </a:solidFill>
                <a:effectLst/>
                <a:latin typeface="+mj-lt"/>
              </a:rPr>
              <a:t>Guam: English and Chamorro        - Pierce County</a:t>
            </a:r>
            <a:br>
              <a:rPr lang="en-US" sz="1050" b="0" i="0" dirty="0">
                <a:solidFill>
                  <a:srgbClr val="374151"/>
                </a:solidFill>
                <a:effectLst/>
                <a:latin typeface="Söhne"/>
              </a:rPr>
            </a:br>
            <a:endParaRPr lang="en-US" sz="2000" dirty="0"/>
          </a:p>
        </p:txBody>
      </p:sp>
    </p:spTree>
    <p:extLst>
      <p:ext uri="{BB962C8B-B14F-4D97-AF65-F5344CB8AC3E}">
        <p14:creationId xmlns:p14="http://schemas.microsoft.com/office/powerpoint/2010/main" val="38829592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44" name="Straight Connector 43">
            <a:extLst>
              <a:ext uri="{FF2B5EF4-FFF2-40B4-BE49-F238E27FC236}">
                <a16:creationId xmlns:a16="http://schemas.microsoft.com/office/drawing/2014/main" id="{A240FCEE-B6E2-46D0-9BB0-F45F79545E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BD2FB83-3783-4477-80B5-DA5BF10BAF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83EA203-71D5-49C0-9626-FFA8E46787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50" name="Rectangle 49">
            <a:extLst>
              <a:ext uri="{FF2B5EF4-FFF2-40B4-BE49-F238E27FC236}">
                <a16:creationId xmlns:a16="http://schemas.microsoft.com/office/drawing/2014/main" id="{C63AB9E1-499E-41EB-A74E-905920CCDF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2" y="0"/>
            <a:ext cx="1219878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6E9D76F-B1FC-6EC8-8810-D97CF044DEE5}"/>
              </a:ext>
            </a:extLst>
          </p:cNvPr>
          <p:cNvSpPr txBox="1"/>
          <p:nvPr/>
        </p:nvSpPr>
        <p:spPr>
          <a:xfrm>
            <a:off x="520601" y="4840264"/>
            <a:ext cx="8044280" cy="1215547"/>
          </a:xfrm>
          <a:prstGeom prst="rect">
            <a:avLst/>
          </a:prstGeom>
        </p:spPr>
        <p:txBody>
          <a:bodyPr vert="horz" lIns="91440" tIns="45720" rIns="91440" bIns="45720" rtlCol="0" anchor="ctr">
            <a:normAutofit/>
          </a:bodyPr>
          <a:lstStyle/>
          <a:p>
            <a:pPr indent="-228600" defTabSz="914400">
              <a:lnSpc>
                <a:spcPct val="90000"/>
              </a:lnSpc>
              <a:spcBef>
                <a:spcPct val="0"/>
              </a:spcBef>
              <a:spcAft>
                <a:spcPts val="600"/>
              </a:spcAft>
              <a:buSzPct val="80000"/>
            </a:pPr>
            <a:r>
              <a:rPr lang="en-US" sz="4800" b="1" spc="-100">
                <a:latin typeface="Batang" panose="02030600000101010101" pitchFamily="18" charset="-127"/>
                <a:ea typeface="Batang" panose="02030600000101010101" pitchFamily="18" charset="-127"/>
                <a:cs typeface="+mj-cs"/>
              </a:rPr>
              <a:t>The End</a:t>
            </a:r>
          </a:p>
        </p:txBody>
      </p:sp>
      <p:pic>
        <p:nvPicPr>
          <p:cNvPr id="6" name="Picture 5" descr="Blue and orange gradient with arrows">
            <a:extLst>
              <a:ext uri="{FF2B5EF4-FFF2-40B4-BE49-F238E27FC236}">
                <a16:creationId xmlns:a16="http://schemas.microsoft.com/office/drawing/2014/main" id="{1A50D0F5-DF7F-DFEC-DC6A-973B6FBB8189}"/>
              </a:ext>
            </a:extLst>
          </p:cNvPr>
          <p:cNvPicPr>
            <a:picLocks noChangeAspect="1"/>
          </p:cNvPicPr>
          <p:nvPr/>
        </p:nvPicPr>
        <p:blipFill rotWithShape="1">
          <a:blip r:embed="rId2"/>
          <a:srcRect t="14526" b="30248"/>
          <a:stretch/>
        </p:blipFill>
        <p:spPr>
          <a:xfrm>
            <a:off x="-6781" y="1"/>
            <a:ext cx="12198782" cy="4042122"/>
          </a:xfrm>
          <a:prstGeom prst="rect">
            <a:avLst/>
          </a:prstGeom>
        </p:spPr>
      </p:pic>
      <p:cxnSp>
        <p:nvCxnSpPr>
          <p:cNvPr id="52" name="Straight Connector 51">
            <a:extLst>
              <a:ext uri="{FF2B5EF4-FFF2-40B4-BE49-F238E27FC236}">
                <a16:creationId xmlns:a16="http://schemas.microsoft.com/office/drawing/2014/main" id="{CEEA40C4-6B9E-4B9E-8CDF-A0C572462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5869" y="4610607"/>
            <a:ext cx="110547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0A54810C-5CC0-45D3-BD8F-C4407F92F5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7300" y="4610607"/>
            <a:ext cx="0" cy="16748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AE458AAC-F667-498F-A263-A8C7AB4FC9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1819" y="6289514"/>
            <a:ext cx="110547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27590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A240FCEE-B6E2-46D0-9BB0-F45F79545E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BD2FB83-3783-4477-80B5-DA5BF10BAF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83EA203-71D5-49C0-9626-FFA8E46787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2" name="Rectangle 31">
            <a:extLst>
              <a:ext uri="{FF2B5EF4-FFF2-40B4-BE49-F238E27FC236}">
                <a16:creationId xmlns:a16="http://schemas.microsoft.com/office/drawing/2014/main" id="{1FD0F0B6-5415-4254-9E66-BE9C2FB0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F072-9173-B1C9-9C22-5D8ECB1578BE}"/>
              </a:ext>
            </a:extLst>
          </p:cNvPr>
          <p:cNvSpPr>
            <a:spLocks noGrp="1"/>
          </p:cNvSpPr>
          <p:nvPr>
            <p:ph type="title"/>
          </p:nvPr>
        </p:nvSpPr>
        <p:spPr>
          <a:xfrm>
            <a:off x="521208" y="822960"/>
            <a:ext cx="3463784" cy="3454604"/>
          </a:xfrm>
        </p:spPr>
        <p:txBody>
          <a:bodyPr vert="horz" lIns="91440" tIns="45720" rIns="91440" bIns="45720" rtlCol="0" anchor="t">
            <a:normAutofit/>
          </a:bodyPr>
          <a:lstStyle/>
          <a:p>
            <a:r>
              <a:rPr lang="en-US" sz="4800" i="0" dirty="0">
                <a:effectLst/>
              </a:rPr>
              <a:t>Step 4: </a:t>
            </a:r>
            <a:br>
              <a:rPr lang="en-US" sz="4800" i="0" dirty="0">
                <a:effectLst/>
              </a:rPr>
            </a:br>
            <a:r>
              <a:rPr lang="en-US" sz="4800" i="0" dirty="0">
                <a:effectLst/>
              </a:rPr>
              <a:t>Data    Analysis</a:t>
            </a:r>
            <a:br>
              <a:rPr lang="en-US" sz="4800" b="0" i="0" dirty="0">
                <a:effectLst/>
              </a:rPr>
            </a:br>
            <a:endParaRPr lang="en-US" sz="4800" dirty="0"/>
          </a:p>
        </p:txBody>
      </p:sp>
      <p:cxnSp>
        <p:nvCxnSpPr>
          <p:cNvPr id="34" name="Straight Connector 33">
            <a:extLst>
              <a:ext uri="{FF2B5EF4-FFF2-40B4-BE49-F238E27FC236}">
                <a16:creationId xmlns:a16="http://schemas.microsoft.com/office/drawing/2014/main" id="{8D66FEA8-8B71-461B-95A4-855374AB4C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19600"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A4B168A-A51F-4C91-A9E4-A2F203CB9D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0689"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bstract pcb board">
            <a:extLst>
              <a:ext uri="{FF2B5EF4-FFF2-40B4-BE49-F238E27FC236}">
                <a16:creationId xmlns:a16="http://schemas.microsoft.com/office/drawing/2014/main" id="{FD4F4015-2E9D-314E-A9C9-BF3EF4FEB0FE}"/>
              </a:ext>
            </a:extLst>
          </p:cNvPr>
          <p:cNvPicPr>
            <a:picLocks noChangeAspect="1"/>
          </p:cNvPicPr>
          <p:nvPr/>
        </p:nvPicPr>
        <p:blipFill rotWithShape="1">
          <a:blip r:embed="rId2"/>
          <a:srcRect r="10272" b="-1"/>
          <a:stretch/>
        </p:blipFill>
        <p:spPr>
          <a:xfrm>
            <a:off x="4699947" y="852351"/>
            <a:ext cx="6920549" cy="5148368"/>
          </a:xfrm>
          <a:prstGeom prst="rect">
            <a:avLst/>
          </a:prstGeom>
        </p:spPr>
      </p:pic>
      <p:cxnSp>
        <p:nvCxnSpPr>
          <p:cNvPr id="38" name="Straight Connector 37">
            <a:extLst>
              <a:ext uri="{FF2B5EF4-FFF2-40B4-BE49-F238E27FC236}">
                <a16:creationId xmlns:a16="http://schemas.microsoft.com/office/drawing/2014/main" id="{A5407E01-913B-484C-A03C-2C64028471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0" y="6286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65982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5AEF-61C8-6C26-CDD6-0220636B142D}"/>
              </a:ext>
            </a:extLst>
          </p:cNvPr>
          <p:cNvSpPr>
            <a:spLocks noGrp="1"/>
          </p:cNvSpPr>
          <p:nvPr>
            <p:ph type="title"/>
          </p:nvPr>
        </p:nvSpPr>
        <p:spPr>
          <a:xfrm>
            <a:off x="571500" y="717451"/>
            <a:ext cx="11049000" cy="5782739"/>
          </a:xfrm>
        </p:spPr>
        <p:txBody>
          <a:bodyPr>
            <a:normAutofit fontScale="90000"/>
          </a:bodyPr>
          <a:lstStyle/>
          <a:p>
            <a:r>
              <a:rPr lang="en-US" b="1" i="0" dirty="0">
                <a:solidFill>
                  <a:srgbClr val="2D3B45"/>
                </a:solidFill>
                <a:effectLst/>
                <a:latin typeface="+mj-lt"/>
              </a:rPr>
              <a:t>Out of Country Transfers</a:t>
            </a:r>
            <a:br>
              <a:rPr lang="en-US" b="1" i="0" dirty="0">
                <a:solidFill>
                  <a:srgbClr val="2D3B45"/>
                </a:solidFill>
                <a:effectLst/>
                <a:latin typeface="+mj-lt"/>
              </a:rPr>
            </a:br>
            <a:br>
              <a:rPr lang="en-US" b="0" i="0" dirty="0">
                <a:solidFill>
                  <a:srgbClr val="2D3B45"/>
                </a:solidFill>
                <a:effectLst/>
                <a:latin typeface="+mj-lt"/>
              </a:rPr>
            </a:br>
            <a:r>
              <a:rPr lang="en-US" sz="2200" b="0" i="0" dirty="0">
                <a:solidFill>
                  <a:srgbClr val="2D3B45"/>
                </a:solidFill>
                <a:effectLst/>
                <a:latin typeface="+mj-lt"/>
              </a:rPr>
              <a:t>What are the top five countries that people have moved from? </a:t>
            </a:r>
            <a:br>
              <a:rPr lang="en-US" sz="2200" b="0" i="0" dirty="0">
                <a:solidFill>
                  <a:srgbClr val="2D3B45"/>
                </a:solidFill>
                <a:effectLst/>
                <a:latin typeface="+mj-lt"/>
              </a:rPr>
            </a:br>
            <a:br>
              <a:rPr lang="en-US" sz="2200" b="0" i="0" dirty="0">
                <a:solidFill>
                  <a:srgbClr val="002060"/>
                </a:solidFill>
                <a:effectLst/>
                <a:latin typeface="+mj-lt"/>
              </a:rPr>
            </a:br>
            <a:r>
              <a:rPr lang="en-US" sz="2200" b="1" i="0" dirty="0">
                <a:solidFill>
                  <a:srgbClr val="002060"/>
                </a:solidFill>
                <a:effectLst/>
                <a:latin typeface="+mj-lt"/>
              </a:rPr>
              <a:t>Canada, South Korea, India, Mexico, Japan</a:t>
            </a:r>
            <a:br>
              <a:rPr lang="en-US" sz="2200" b="0" i="0" dirty="0">
                <a:solidFill>
                  <a:srgbClr val="2D3B45"/>
                </a:solidFill>
                <a:effectLst/>
                <a:latin typeface="+mj-lt"/>
              </a:rPr>
            </a:br>
            <a:br>
              <a:rPr lang="en-US" sz="2200" b="0" i="0" dirty="0">
                <a:solidFill>
                  <a:srgbClr val="2D3B45"/>
                </a:solidFill>
                <a:effectLst/>
                <a:latin typeface="+mj-lt"/>
              </a:rPr>
            </a:br>
            <a:r>
              <a:rPr lang="en-US" sz="2200" b="0" i="0" dirty="0">
                <a:solidFill>
                  <a:srgbClr val="2D3B45"/>
                </a:solidFill>
                <a:effectLst/>
                <a:latin typeface="+mj-lt"/>
              </a:rPr>
              <a:t>What are the top five countries that people moved from to KING County? </a:t>
            </a:r>
            <a:br>
              <a:rPr lang="en-US" sz="2200" b="0" i="0" dirty="0">
                <a:solidFill>
                  <a:srgbClr val="2D3B45"/>
                </a:solidFill>
                <a:effectLst/>
                <a:latin typeface="+mj-lt"/>
              </a:rPr>
            </a:br>
            <a:br>
              <a:rPr lang="en-US" sz="2200" b="0" i="0" dirty="0">
                <a:solidFill>
                  <a:srgbClr val="2D3B45"/>
                </a:solidFill>
                <a:effectLst/>
                <a:latin typeface="+mj-lt"/>
              </a:rPr>
            </a:br>
            <a:r>
              <a:rPr lang="en-US" sz="2200" b="1" i="0" dirty="0">
                <a:solidFill>
                  <a:srgbClr val="002060"/>
                </a:solidFill>
                <a:effectLst/>
                <a:latin typeface="+mj-lt"/>
              </a:rPr>
              <a:t>Canada, South Korea, India, Taiwan, China</a:t>
            </a:r>
            <a:br>
              <a:rPr lang="en-US" sz="2200" b="0" i="0" dirty="0">
                <a:solidFill>
                  <a:srgbClr val="2D3B45"/>
                </a:solidFill>
                <a:effectLst/>
                <a:latin typeface="+mj-lt"/>
              </a:rPr>
            </a:br>
            <a:br>
              <a:rPr lang="en-US" sz="2200" b="0" i="0" dirty="0">
                <a:solidFill>
                  <a:srgbClr val="2D3B45"/>
                </a:solidFill>
                <a:effectLst/>
                <a:latin typeface="+mj-lt"/>
              </a:rPr>
            </a:br>
            <a:r>
              <a:rPr lang="en-US" sz="2200" b="0" i="0" dirty="0">
                <a:solidFill>
                  <a:srgbClr val="2D3B45"/>
                </a:solidFill>
                <a:effectLst/>
                <a:latin typeface="+mj-lt"/>
              </a:rPr>
              <a:t>What are the top five countries that people moved from to Snohomish County? </a:t>
            </a:r>
            <a:br>
              <a:rPr lang="en-US" sz="2200" b="0" i="0" dirty="0">
                <a:solidFill>
                  <a:srgbClr val="2D3B45"/>
                </a:solidFill>
                <a:effectLst/>
                <a:latin typeface="+mj-lt"/>
              </a:rPr>
            </a:br>
            <a:br>
              <a:rPr lang="en-US" sz="2200" b="1" i="0" dirty="0">
                <a:solidFill>
                  <a:srgbClr val="002060"/>
                </a:solidFill>
                <a:effectLst/>
                <a:latin typeface="+mj-lt"/>
              </a:rPr>
            </a:br>
            <a:r>
              <a:rPr lang="en-US" sz="2200" b="1" i="0" dirty="0">
                <a:solidFill>
                  <a:srgbClr val="002060"/>
                </a:solidFill>
                <a:effectLst/>
                <a:latin typeface="+mj-lt"/>
              </a:rPr>
              <a:t>South Korea, Canada, Brazil, Japan, Ukraine</a:t>
            </a:r>
            <a:br>
              <a:rPr lang="en-US" sz="2200" b="0" i="0" dirty="0">
                <a:solidFill>
                  <a:srgbClr val="002060"/>
                </a:solidFill>
                <a:effectLst/>
                <a:latin typeface="+mj-lt"/>
              </a:rPr>
            </a:br>
            <a:br>
              <a:rPr lang="en-US" sz="2200" b="0" i="0" dirty="0">
                <a:solidFill>
                  <a:srgbClr val="2D3B45"/>
                </a:solidFill>
                <a:effectLst/>
                <a:latin typeface="+mj-lt"/>
              </a:rPr>
            </a:br>
            <a:r>
              <a:rPr lang="en-US" sz="2200" b="0" i="0" dirty="0">
                <a:solidFill>
                  <a:srgbClr val="2D3B45"/>
                </a:solidFill>
                <a:effectLst/>
                <a:latin typeface="+mj-lt"/>
              </a:rPr>
              <a:t>What are the top five countries that people moved from to Pierce County? </a:t>
            </a:r>
            <a:br>
              <a:rPr lang="en-US" sz="2200" b="0" i="0" dirty="0">
                <a:solidFill>
                  <a:srgbClr val="2D3B45"/>
                </a:solidFill>
                <a:effectLst/>
                <a:latin typeface="+mj-lt"/>
              </a:rPr>
            </a:br>
            <a:br>
              <a:rPr lang="en-US" sz="2200" b="1" i="0" dirty="0">
                <a:solidFill>
                  <a:srgbClr val="2D3B45"/>
                </a:solidFill>
                <a:effectLst/>
                <a:latin typeface="+mj-lt"/>
              </a:rPr>
            </a:br>
            <a:r>
              <a:rPr lang="en-US" sz="2200" b="1" i="0" dirty="0">
                <a:solidFill>
                  <a:srgbClr val="002060"/>
                </a:solidFill>
                <a:effectLst/>
                <a:latin typeface="+mj-lt"/>
              </a:rPr>
              <a:t>Guam , American Samoa, South Korea, Puerto Rico, Canada</a:t>
            </a:r>
            <a:br>
              <a:rPr lang="en-US" sz="2200" b="0" i="0" dirty="0">
                <a:solidFill>
                  <a:srgbClr val="2D3B45"/>
                </a:solidFill>
                <a:effectLst/>
                <a:latin typeface="Lato Extended"/>
              </a:rPr>
            </a:br>
            <a:br>
              <a:rPr lang="en-US" sz="2200" b="0" i="0" dirty="0">
                <a:solidFill>
                  <a:srgbClr val="2D3B45"/>
                </a:solidFill>
                <a:effectLst/>
                <a:latin typeface="Lato Extended"/>
              </a:rPr>
            </a:br>
            <a:endParaRPr lang="en-US" sz="2200" dirty="0"/>
          </a:p>
        </p:txBody>
      </p:sp>
    </p:spTree>
    <p:extLst>
      <p:ext uri="{BB962C8B-B14F-4D97-AF65-F5344CB8AC3E}">
        <p14:creationId xmlns:p14="http://schemas.microsoft.com/office/powerpoint/2010/main" val="22340505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5AEF-61C8-6C26-CDD6-0220636B142D}"/>
              </a:ext>
            </a:extLst>
          </p:cNvPr>
          <p:cNvSpPr>
            <a:spLocks noGrp="1"/>
          </p:cNvSpPr>
          <p:nvPr>
            <p:ph type="title"/>
          </p:nvPr>
        </p:nvSpPr>
        <p:spPr>
          <a:xfrm>
            <a:off x="571500" y="717451"/>
            <a:ext cx="11049000" cy="5782739"/>
          </a:xfrm>
        </p:spPr>
        <p:txBody>
          <a:bodyPr>
            <a:normAutofit fontScale="90000"/>
          </a:bodyPr>
          <a:lstStyle/>
          <a:p>
            <a:r>
              <a:rPr lang="en-US" b="1" i="0" dirty="0">
                <a:solidFill>
                  <a:srgbClr val="2D3B45"/>
                </a:solidFill>
                <a:effectLst/>
                <a:latin typeface="+mj-lt"/>
              </a:rPr>
              <a:t>Out of Country Transfers</a:t>
            </a:r>
            <a:br>
              <a:rPr lang="en-US" b="1" i="0" dirty="0">
                <a:solidFill>
                  <a:srgbClr val="2D3B45"/>
                </a:solidFill>
                <a:effectLst/>
                <a:latin typeface="+mj-lt"/>
              </a:rPr>
            </a:br>
            <a:br>
              <a:rPr lang="en-US" b="0" i="0" dirty="0">
                <a:solidFill>
                  <a:srgbClr val="2D3B45"/>
                </a:solidFill>
                <a:effectLst/>
                <a:latin typeface="+mj-lt"/>
              </a:rPr>
            </a:br>
            <a:r>
              <a:rPr lang="en-US" sz="2200" b="0" i="0" dirty="0">
                <a:solidFill>
                  <a:srgbClr val="2D3B45"/>
                </a:solidFill>
                <a:effectLst/>
                <a:latin typeface="+mj-lt"/>
              </a:rPr>
              <a:t>What percentage of people from out of the country moved to KING County?</a:t>
            </a:r>
            <a:br>
              <a:rPr lang="en-US" sz="2200" b="0" i="0" dirty="0">
                <a:solidFill>
                  <a:srgbClr val="2D3B45"/>
                </a:solidFill>
                <a:effectLst/>
                <a:latin typeface="+mj-lt"/>
              </a:rPr>
            </a:br>
            <a:r>
              <a:rPr lang="en-US" sz="1600" b="0" i="0" dirty="0">
                <a:solidFill>
                  <a:srgbClr val="2D3B45"/>
                </a:solidFill>
                <a:effectLst/>
                <a:latin typeface="+mj-lt"/>
              </a:rPr>
              <a:t>Example: Let's say 10,000 people from out of the country moved to Washington state and 5,000 of them moved to King County - that would be 50%. </a:t>
            </a:r>
            <a:br>
              <a:rPr lang="en-US" sz="1600" b="0" i="0" dirty="0">
                <a:solidFill>
                  <a:srgbClr val="2D3B45"/>
                </a:solidFill>
                <a:effectLst/>
                <a:latin typeface="+mj-lt"/>
              </a:rPr>
            </a:br>
            <a:br>
              <a:rPr lang="en-US" sz="1800" b="0" i="0" dirty="0">
                <a:solidFill>
                  <a:srgbClr val="2D3B45"/>
                </a:solidFill>
                <a:effectLst/>
                <a:latin typeface="+mj-lt"/>
              </a:rPr>
            </a:br>
            <a:r>
              <a:rPr lang="en-US" sz="2000" b="1" i="0" dirty="0">
                <a:solidFill>
                  <a:srgbClr val="002060"/>
                </a:solidFill>
                <a:effectLst/>
                <a:latin typeface="+mj-lt"/>
              </a:rPr>
              <a:t>56.47%</a:t>
            </a:r>
            <a:br>
              <a:rPr lang="en-US" sz="1800" b="1" i="0" dirty="0">
                <a:solidFill>
                  <a:srgbClr val="002060"/>
                </a:solidFill>
                <a:effectLst/>
                <a:latin typeface="+mj-lt"/>
              </a:rPr>
            </a:br>
            <a:br>
              <a:rPr lang="en-US" sz="2200" b="0" i="0" dirty="0">
                <a:solidFill>
                  <a:srgbClr val="2D3B45"/>
                </a:solidFill>
                <a:effectLst/>
                <a:latin typeface="+mj-lt"/>
              </a:rPr>
            </a:br>
            <a:r>
              <a:rPr lang="en-US" sz="2200" b="0" i="0" dirty="0">
                <a:solidFill>
                  <a:srgbClr val="2D3B45"/>
                </a:solidFill>
                <a:effectLst/>
                <a:latin typeface="+mj-lt"/>
              </a:rPr>
              <a:t>Other than King, Snohomish and Pierce County, what are the next 3 most popular counties that people from out of the country register for a new license? </a:t>
            </a:r>
            <a:br>
              <a:rPr lang="en-US" sz="2200" b="0" i="0" dirty="0">
                <a:solidFill>
                  <a:srgbClr val="2D3B45"/>
                </a:solidFill>
                <a:effectLst/>
                <a:latin typeface="+mj-lt"/>
              </a:rPr>
            </a:br>
            <a:br>
              <a:rPr lang="en-US" sz="2200" b="0" i="0" dirty="0">
                <a:solidFill>
                  <a:srgbClr val="2D3B45"/>
                </a:solidFill>
                <a:effectLst/>
                <a:latin typeface="+mj-lt"/>
              </a:rPr>
            </a:br>
            <a:r>
              <a:rPr lang="en-US" sz="2200" b="1" i="0" dirty="0">
                <a:solidFill>
                  <a:srgbClr val="002060"/>
                </a:solidFill>
                <a:effectLst/>
                <a:latin typeface="+mj-lt"/>
              </a:rPr>
              <a:t>Unknown (1169), Clark (796), Whatcom (419)</a:t>
            </a:r>
            <a:br>
              <a:rPr lang="en-US" sz="2200" b="0" i="0" dirty="0">
                <a:solidFill>
                  <a:srgbClr val="2D3B45"/>
                </a:solidFill>
                <a:effectLst/>
                <a:latin typeface="+mj-lt"/>
              </a:rPr>
            </a:br>
            <a:br>
              <a:rPr lang="en-US" sz="2200" b="0" i="0" dirty="0">
                <a:solidFill>
                  <a:srgbClr val="2D3B45"/>
                </a:solidFill>
                <a:effectLst/>
                <a:latin typeface="+mj-lt"/>
              </a:rPr>
            </a:br>
            <a:r>
              <a:rPr lang="en-US" sz="2200" b="0" i="0" dirty="0">
                <a:solidFill>
                  <a:srgbClr val="2D3B45"/>
                </a:solidFill>
                <a:effectLst/>
                <a:latin typeface="+mj-lt"/>
              </a:rPr>
              <a:t>Which month and year have the most people transferred licenses/ids from out of the country? the least?</a:t>
            </a:r>
            <a:br>
              <a:rPr lang="en-US" sz="2200" b="0" i="0" dirty="0">
                <a:solidFill>
                  <a:srgbClr val="2D3B45"/>
                </a:solidFill>
                <a:effectLst/>
                <a:latin typeface="+mj-lt"/>
              </a:rPr>
            </a:br>
            <a:br>
              <a:rPr lang="en-US" sz="2000" b="0" i="0" dirty="0">
                <a:solidFill>
                  <a:srgbClr val="2D3B45"/>
                </a:solidFill>
                <a:effectLst/>
                <a:latin typeface="+mj-lt"/>
              </a:rPr>
            </a:br>
            <a:r>
              <a:rPr lang="en-US" sz="2000" b="1" i="0" dirty="0">
                <a:solidFill>
                  <a:srgbClr val="002060"/>
                </a:solidFill>
                <a:effectLst/>
                <a:latin typeface="+mj-lt"/>
              </a:rPr>
              <a:t>Most- 2018-09</a:t>
            </a:r>
            <a:br>
              <a:rPr lang="en-US" sz="2000" b="1" i="0" dirty="0">
                <a:solidFill>
                  <a:srgbClr val="002060"/>
                </a:solidFill>
                <a:effectLst/>
                <a:latin typeface="+mj-lt"/>
              </a:rPr>
            </a:br>
            <a:r>
              <a:rPr lang="en-US" sz="2000" b="1" i="0" dirty="0">
                <a:solidFill>
                  <a:srgbClr val="002060"/>
                </a:solidFill>
                <a:effectLst/>
                <a:latin typeface="+mj-lt"/>
              </a:rPr>
              <a:t>Least- 2020-06</a:t>
            </a:r>
            <a:br>
              <a:rPr lang="en-US" sz="2000" b="0" i="0" dirty="0">
                <a:solidFill>
                  <a:srgbClr val="2D3B45"/>
                </a:solidFill>
                <a:effectLst/>
                <a:latin typeface="Lato Extended"/>
              </a:rPr>
            </a:br>
            <a:br>
              <a:rPr lang="en-US" sz="2200" b="0" i="0" dirty="0">
                <a:solidFill>
                  <a:srgbClr val="2D3B45"/>
                </a:solidFill>
                <a:effectLst/>
                <a:latin typeface="Lato Extended"/>
              </a:rPr>
            </a:br>
            <a:endParaRPr lang="en-US" sz="2200" dirty="0"/>
          </a:p>
        </p:txBody>
      </p:sp>
    </p:spTree>
    <p:extLst>
      <p:ext uri="{BB962C8B-B14F-4D97-AF65-F5344CB8AC3E}">
        <p14:creationId xmlns:p14="http://schemas.microsoft.com/office/powerpoint/2010/main" val="2193086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5AEF-61C8-6C26-CDD6-0220636B142D}"/>
              </a:ext>
            </a:extLst>
          </p:cNvPr>
          <p:cNvSpPr>
            <a:spLocks noGrp="1"/>
          </p:cNvSpPr>
          <p:nvPr>
            <p:ph type="title"/>
          </p:nvPr>
        </p:nvSpPr>
        <p:spPr>
          <a:xfrm>
            <a:off x="571500" y="717451"/>
            <a:ext cx="11049000" cy="5782739"/>
          </a:xfrm>
        </p:spPr>
        <p:txBody>
          <a:bodyPr>
            <a:normAutofit fontScale="90000"/>
          </a:bodyPr>
          <a:lstStyle/>
          <a:p>
            <a:r>
              <a:rPr lang="en-US" b="1" i="0" dirty="0">
                <a:solidFill>
                  <a:srgbClr val="2D3B45"/>
                </a:solidFill>
                <a:effectLst/>
                <a:latin typeface="+mj-lt"/>
              </a:rPr>
              <a:t>Out of State Transfers</a:t>
            </a:r>
            <a:br>
              <a:rPr lang="en-US" b="1" i="0" dirty="0">
                <a:solidFill>
                  <a:srgbClr val="2D3B45"/>
                </a:solidFill>
                <a:effectLst/>
                <a:latin typeface="+mj-lt"/>
              </a:rPr>
            </a:br>
            <a:br>
              <a:rPr lang="en-US" b="0" i="0" dirty="0">
                <a:solidFill>
                  <a:srgbClr val="2D3B45"/>
                </a:solidFill>
                <a:effectLst/>
                <a:latin typeface="+mj-lt"/>
              </a:rPr>
            </a:br>
            <a:r>
              <a:rPr lang="en-US" sz="2200" b="0" i="0" dirty="0">
                <a:solidFill>
                  <a:srgbClr val="2D3B45"/>
                </a:solidFill>
                <a:effectLst/>
                <a:latin typeface="+mj-lt"/>
              </a:rPr>
              <a:t>What are the top ten states that people have moved from? </a:t>
            </a:r>
            <a:br>
              <a:rPr lang="en-US" sz="2200" b="0" i="0" dirty="0">
                <a:solidFill>
                  <a:srgbClr val="2D3B45"/>
                </a:solidFill>
                <a:effectLst/>
                <a:latin typeface="+mj-lt"/>
              </a:rPr>
            </a:br>
            <a:br>
              <a:rPr lang="en-US" sz="2200" b="0" i="0" dirty="0">
                <a:solidFill>
                  <a:srgbClr val="2D3B45"/>
                </a:solidFill>
                <a:effectLst/>
                <a:latin typeface="+mj-lt"/>
              </a:rPr>
            </a:br>
            <a:r>
              <a:rPr lang="en-US" sz="2200" b="1" i="0" dirty="0">
                <a:solidFill>
                  <a:srgbClr val="002060"/>
                </a:solidFill>
                <a:effectLst/>
                <a:latin typeface="+mj-lt"/>
              </a:rPr>
              <a:t>California, Oregon, Texas, Florida, Arizona, Idaho, Colorado, Illinois, New York, Nevada</a:t>
            </a:r>
            <a:br>
              <a:rPr lang="en-US" sz="2200" b="0" i="0" dirty="0">
                <a:solidFill>
                  <a:srgbClr val="2D3B45"/>
                </a:solidFill>
                <a:effectLst/>
                <a:latin typeface="+mj-lt"/>
              </a:rPr>
            </a:br>
            <a:br>
              <a:rPr lang="en-US" sz="2200" b="0" i="0" dirty="0">
                <a:solidFill>
                  <a:srgbClr val="2D3B45"/>
                </a:solidFill>
                <a:effectLst/>
                <a:latin typeface="+mj-lt"/>
              </a:rPr>
            </a:br>
            <a:r>
              <a:rPr lang="en-US" sz="2200" b="0" i="0" dirty="0">
                <a:solidFill>
                  <a:srgbClr val="2D3B45"/>
                </a:solidFill>
                <a:effectLst/>
                <a:latin typeface="+mj-lt"/>
              </a:rPr>
              <a:t>What are the top five states that people moved from to KING County? </a:t>
            </a:r>
            <a:br>
              <a:rPr lang="en-US" sz="2200" b="0" i="0" dirty="0">
                <a:solidFill>
                  <a:srgbClr val="2D3B45"/>
                </a:solidFill>
                <a:effectLst/>
                <a:latin typeface="+mj-lt"/>
              </a:rPr>
            </a:br>
            <a:br>
              <a:rPr lang="en-US" sz="2200" b="0" i="0" dirty="0">
                <a:solidFill>
                  <a:srgbClr val="2D3B45"/>
                </a:solidFill>
                <a:effectLst/>
                <a:latin typeface="+mj-lt"/>
              </a:rPr>
            </a:br>
            <a:r>
              <a:rPr lang="en-US" sz="2200" b="1" i="0" dirty="0">
                <a:solidFill>
                  <a:srgbClr val="002060"/>
                </a:solidFill>
                <a:effectLst/>
                <a:latin typeface="+mj-lt"/>
              </a:rPr>
              <a:t>California, Texas, Oregon, Florida, New York</a:t>
            </a:r>
            <a:br>
              <a:rPr lang="en-US" sz="2200" b="1" i="0" dirty="0">
                <a:solidFill>
                  <a:srgbClr val="002060"/>
                </a:solidFill>
                <a:effectLst/>
                <a:latin typeface="+mj-lt"/>
              </a:rPr>
            </a:br>
            <a:br>
              <a:rPr lang="en-US" sz="2200" b="0" i="0" dirty="0">
                <a:solidFill>
                  <a:srgbClr val="2D3B45"/>
                </a:solidFill>
                <a:effectLst/>
                <a:latin typeface="+mj-lt"/>
              </a:rPr>
            </a:br>
            <a:r>
              <a:rPr lang="en-US" sz="2200" b="0" i="0" dirty="0">
                <a:solidFill>
                  <a:srgbClr val="2D3B45"/>
                </a:solidFill>
                <a:effectLst/>
                <a:latin typeface="+mj-lt"/>
              </a:rPr>
              <a:t>What are the top five states that people moved from to Snohomish County? </a:t>
            </a:r>
            <a:br>
              <a:rPr lang="en-US" sz="2200" b="0" i="0" dirty="0">
                <a:solidFill>
                  <a:srgbClr val="2D3B45"/>
                </a:solidFill>
                <a:effectLst/>
                <a:latin typeface="+mj-lt"/>
              </a:rPr>
            </a:br>
            <a:br>
              <a:rPr lang="en-US" sz="2200" b="0" i="0" dirty="0">
                <a:solidFill>
                  <a:srgbClr val="2D3B45"/>
                </a:solidFill>
                <a:effectLst/>
                <a:latin typeface="+mj-lt"/>
              </a:rPr>
            </a:br>
            <a:r>
              <a:rPr lang="en-US" sz="2200" b="1" i="0" dirty="0">
                <a:solidFill>
                  <a:srgbClr val="002060"/>
                </a:solidFill>
                <a:effectLst/>
                <a:latin typeface="+mj-lt"/>
              </a:rPr>
              <a:t>California, Texas, Oregon, Florida, Arizona</a:t>
            </a:r>
            <a:br>
              <a:rPr lang="en-US" sz="2200" b="1" i="0" dirty="0">
                <a:solidFill>
                  <a:srgbClr val="002060"/>
                </a:solidFill>
                <a:effectLst/>
                <a:latin typeface="+mj-lt"/>
              </a:rPr>
            </a:br>
            <a:br>
              <a:rPr lang="en-US" sz="2200" b="0" i="0" dirty="0">
                <a:solidFill>
                  <a:srgbClr val="2D3B45"/>
                </a:solidFill>
                <a:effectLst/>
                <a:latin typeface="+mj-lt"/>
              </a:rPr>
            </a:br>
            <a:r>
              <a:rPr lang="en-US" sz="2200" b="0" i="0" dirty="0">
                <a:solidFill>
                  <a:srgbClr val="2D3B45"/>
                </a:solidFill>
                <a:effectLst/>
                <a:latin typeface="+mj-lt"/>
              </a:rPr>
              <a:t>What are the top five states that people moved from to Pierce County? </a:t>
            </a:r>
            <a:br>
              <a:rPr lang="en-US" sz="2200" b="0" i="0" dirty="0">
                <a:solidFill>
                  <a:srgbClr val="2D3B45"/>
                </a:solidFill>
                <a:effectLst/>
                <a:latin typeface="+mj-lt"/>
              </a:rPr>
            </a:br>
            <a:br>
              <a:rPr lang="en-US" sz="2200" b="0" i="0" dirty="0">
                <a:solidFill>
                  <a:srgbClr val="2D3B45"/>
                </a:solidFill>
                <a:effectLst/>
                <a:latin typeface="+mj-lt"/>
              </a:rPr>
            </a:br>
            <a:r>
              <a:rPr lang="en-US" sz="2200" b="1" dirty="0">
                <a:solidFill>
                  <a:srgbClr val="002060"/>
                </a:solidFill>
                <a:latin typeface="+mj-lt"/>
              </a:rPr>
              <a:t>California, Texas, Oregon, Florida, Arizona</a:t>
            </a:r>
            <a:br>
              <a:rPr lang="en-US" sz="2200" b="0" i="0" dirty="0">
                <a:solidFill>
                  <a:srgbClr val="2D3B45"/>
                </a:solidFill>
                <a:effectLst/>
                <a:latin typeface="Lato Extended"/>
              </a:rPr>
            </a:br>
            <a:br>
              <a:rPr lang="en-US" sz="2200" b="0" i="0" dirty="0">
                <a:solidFill>
                  <a:srgbClr val="2D3B45"/>
                </a:solidFill>
                <a:effectLst/>
                <a:latin typeface="Lato Extended"/>
              </a:rPr>
            </a:br>
            <a:endParaRPr lang="en-US" sz="2200" dirty="0"/>
          </a:p>
        </p:txBody>
      </p:sp>
    </p:spTree>
    <p:extLst>
      <p:ext uri="{BB962C8B-B14F-4D97-AF65-F5344CB8AC3E}">
        <p14:creationId xmlns:p14="http://schemas.microsoft.com/office/powerpoint/2010/main" val="1367968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5AEF-61C8-6C26-CDD6-0220636B142D}"/>
              </a:ext>
            </a:extLst>
          </p:cNvPr>
          <p:cNvSpPr>
            <a:spLocks noGrp="1"/>
          </p:cNvSpPr>
          <p:nvPr>
            <p:ph type="title"/>
          </p:nvPr>
        </p:nvSpPr>
        <p:spPr>
          <a:xfrm>
            <a:off x="571500" y="717451"/>
            <a:ext cx="11049000" cy="5782739"/>
          </a:xfrm>
        </p:spPr>
        <p:txBody>
          <a:bodyPr>
            <a:normAutofit fontScale="90000"/>
          </a:bodyPr>
          <a:lstStyle/>
          <a:p>
            <a:r>
              <a:rPr lang="en-US" b="1" i="0" dirty="0">
                <a:solidFill>
                  <a:srgbClr val="2D3B45"/>
                </a:solidFill>
                <a:effectLst/>
                <a:latin typeface="+mj-lt"/>
              </a:rPr>
              <a:t>Out of State Transfers</a:t>
            </a:r>
            <a:br>
              <a:rPr lang="en-US" b="1" i="0" dirty="0">
                <a:solidFill>
                  <a:srgbClr val="2D3B45"/>
                </a:solidFill>
                <a:effectLst/>
                <a:latin typeface="+mj-lt"/>
              </a:rPr>
            </a:br>
            <a:br>
              <a:rPr lang="en-US" b="0" i="0" dirty="0">
                <a:solidFill>
                  <a:srgbClr val="2D3B45"/>
                </a:solidFill>
                <a:effectLst/>
                <a:latin typeface="+mj-lt"/>
              </a:rPr>
            </a:br>
            <a:r>
              <a:rPr lang="en-US" sz="2200" b="0" i="0" dirty="0">
                <a:solidFill>
                  <a:srgbClr val="2D3B45"/>
                </a:solidFill>
                <a:effectLst/>
                <a:latin typeface="+mj-lt"/>
              </a:rPr>
              <a:t>What percentage of people from out of state moved to KING County?</a:t>
            </a:r>
            <a:br>
              <a:rPr lang="en-US" sz="2200" b="0" i="0" dirty="0">
                <a:solidFill>
                  <a:srgbClr val="2D3B45"/>
                </a:solidFill>
                <a:effectLst/>
                <a:latin typeface="+mj-lt"/>
              </a:rPr>
            </a:br>
            <a:r>
              <a:rPr lang="en-US" sz="1600" b="0" i="0" dirty="0">
                <a:solidFill>
                  <a:srgbClr val="2D3B45"/>
                </a:solidFill>
                <a:effectLst/>
                <a:latin typeface="+mj-lt"/>
              </a:rPr>
              <a:t>Example: Let's say 10,000 people from out of state moved to Washington state and 5,000 of them moved to King County - that would be 50%. </a:t>
            </a:r>
            <a:br>
              <a:rPr lang="en-US" sz="1600" b="0" i="0" dirty="0">
                <a:solidFill>
                  <a:srgbClr val="2D3B45"/>
                </a:solidFill>
                <a:effectLst/>
                <a:latin typeface="+mj-lt"/>
              </a:rPr>
            </a:br>
            <a:br>
              <a:rPr lang="en-US" sz="1600" b="0" i="0" dirty="0">
                <a:solidFill>
                  <a:srgbClr val="2D3B45"/>
                </a:solidFill>
                <a:effectLst/>
                <a:latin typeface="+mj-lt"/>
              </a:rPr>
            </a:br>
            <a:r>
              <a:rPr lang="en-US" sz="2000" b="1" i="0" dirty="0">
                <a:solidFill>
                  <a:srgbClr val="002060"/>
                </a:solidFill>
                <a:effectLst/>
                <a:latin typeface="+mj-lt"/>
              </a:rPr>
              <a:t>33.34%</a:t>
            </a:r>
            <a:br>
              <a:rPr lang="en-US" sz="1600" b="1" i="0" dirty="0">
                <a:solidFill>
                  <a:srgbClr val="002060"/>
                </a:solidFill>
                <a:effectLst/>
                <a:latin typeface="+mj-lt"/>
              </a:rPr>
            </a:br>
            <a:br>
              <a:rPr lang="en-US" sz="2200" b="0" i="0" dirty="0">
                <a:solidFill>
                  <a:srgbClr val="2D3B45"/>
                </a:solidFill>
                <a:effectLst/>
                <a:latin typeface="+mj-lt"/>
              </a:rPr>
            </a:br>
            <a:r>
              <a:rPr lang="en-US" sz="2200" b="0" i="0" dirty="0">
                <a:solidFill>
                  <a:srgbClr val="2D3B45"/>
                </a:solidFill>
                <a:effectLst/>
                <a:latin typeface="+mj-lt"/>
              </a:rPr>
              <a:t>Other than King, Snohomish and Pierce County, what are the next 3 most popular counties that people from out of state register for a new license? </a:t>
            </a:r>
            <a:br>
              <a:rPr lang="en-US" sz="2200" b="0" i="0" dirty="0">
                <a:solidFill>
                  <a:srgbClr val="2D3B45"/>
                </a:solidFill>
                <a:effectLst/>
                <a:latin typeface="+mj-lt"/>
              </a:rPr>
            </a:br>
            <a:br>
              <a:rPr lang="en-US" sz="2200" b="0" i="0" dirty="0">
                <a:solidFill>
                  <a:srgbClr val="2D3B45"/>
                </a:solidFill>
                <a:effectLst/>
                <a:latin typeface="+mj-lt"/>
              </a:rPr>
            </a:br>
            <a:r>
              <a:rPr lang="en-US" sz="2000" b="1" i="0" dirty="0">
                <a:solidFill>
                  <a:srgbClr val="002060"/>
                </a:solidFill>
                <a:effectLst/>
                <a:latin typeface="+mj-lt"/>
              </a:rPr>
              <a:t>Clark(31704), Spokane (21836), Thurston (12178)</a:t>
            </a:r>
            <a:br>
              <a:rPr lang="en-US" sz="2200" b="0" i="0" dirty="0">
                <a:solidFill>
                  <a:srgbClr val="2D3B45"/>
                </a:solidFill>
                <a:effectLst/>
                <a:latin typeface="+mj-lt"/>
              </a:rPr>
            </a:br>
            <a:br>
              <a:rPr lang="en-US" sz="2200" b="0" i="0" dirty="0">
                <a:solidFill>
                  <a:srgbClr val="2D3B45"/>
                </a:solidFill>
                <a:effectLst/>
                <a:latin typeface="+mj-lt"/>
              </a:rPr>
            </a:br>
            <a:r>
              <a:rPr lang="en-US" sz="2200" b="0" i="0" dirty="0">
                <a:solidFill>
                  <a:srgbClr val="2D3B45"/>
                </a:solidFill>
                <a:effectLst/>
                <a:latin typeface="+mj-lt"/>
              </a:rPr>
              <a:t>Which month and year have the most people transferred licenses/ids from out of the state? the least? </a:t>
            </a:r>
            <a:br>
              <a:rPr lang="en-US" sz="2200" b="0" i="0" dirty="0">
                <a:solidFill>
                  <a:srgbClr val="2D3B45"/>
                </a:solidFill>
                <a:effectLst/>
                <a:latin typeface="+mj-lt"/>
              </a:rPr>
            </a:br>
            <a:br>
              <a:rPr lang="en-US" sz="2200" b="0" i="0" dirty="0">
                <a:solidFill>
                  <a:srgbClr val="2D3B45"/>
                </a:solidFill>
                <a:effectLst/>
                <a:latin typeface="+mj-lt"/>
              </a:rPr>
            </a:br>
            <a:r>
              <a:rPr lang="en-US" sz="1800" b="1" i="0" dirty="0">
                <a:solidFill>
                  <a:srgbClr val="002060"/>
                </a:solidFill>
                <a:effectLst/>
                <a:latin typeface="+mj-lt"/>
              </a:rPr>
              <a:t>Most 2019- 08</a:t>
            </a:r>
            <a:br>
              <a:rPr lang="en-US" sz="1800" b="1" i="0" dirty="0">
                <a:solidFill>
                  <a:srgbClr val="002060"/>
                </a:solidFill>
                <a:effectLst/>
                <a:latin typeface="+mj-lt"/>
              </a:rPr>
            </a:br>
            <a:r>
              <a:rPr lang="en-US" sz="1800" b="1" i="0" dirty="0">
                <a:solidFill>
                  <a:srgbClr val="002060"/>
                </a:solidFill>
                <a:effectLst/>
                <a:latin typeface="+mj-lt"/>
              </a:rPr>
              <a:t>Least 2020-05</a:t>
            </a:r>
            <a:br>
              <a:rPr lang="en-US" b="0" i="0" dirty="0">
                <a:solidFill>
                  <a:srgbClr val="2D3B45"/>
                </a:solidFill>
                <a:effectLst/>
                <a:latin typeface="+mj-lt"/>
              </a:rPr>
            </a:br>
            <a:br>
              <a:rPr lang="en-US" sz="2200" b="0" i="0" dirty="0">
                <a:solidFill>
                  <a:srgbClr val="2D3B45"/>
                </a:solidFill>
                <a:effectLst/>
                <a:latin typeface="Lato Extended"/>
              </a:rPr>
            </a:br>
            <a:br>
              <a:rPr lang="en-US" sz="2200" b="0" i="0" dirty="0">
                <a:solidFill>
                  <a:srgbClr val="2D3B45"/>
                </a:solidFill>
                <a:effectLst/>
                <a:latin typeface="Lato Extended"/>
              </a:rPr>
            </a:br>
            <a:endParaRPr lang="en-US" sz="2200" dirty="0"/>
          </a:p>
        </p:txBody>
      </p:sp>
    </p:spTree>
    <p:extLst>
      <p:ext uri="{BB962C8B-B14F-4D97-AF65-F5344CB8AC3E}">
        <p14:creationId xmlns:p14="http://schemas.microsoft.com/office/powerpoint/2010/main" val="1985217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65" name="Straight Connector 64">
            <a:extLst>
              <a:ext uri="{FF2B5EF4-FFF2-40B4-BE49-F238E27FC236}">
                <a16:creationId xmlns:a16="http://schemas.microsoft.com/office/drawing/2014/main" id="{A240FCEE-B6E2-46D0-9BB0-F45F79545E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3BD2FB83-3783-4477-80B5-DA5BF10BAF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83EA203-71D5-49C0-9626-FFA8E46787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68" name="Rectangle 67">
            <a:extLst>
              <a:ext uri="{FF2B5EF4-FFF2-40B4-BE49-F238E27FC236}">
                <a16:creationId xmlns:a16="http://schemas.microsoft.com/office/drawing/2014/main" id="{1FD0F0B6-5415-4254-9E66-BE9C2FB0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5F072-9173-B1C9-9C22-5D8ECB1578BE}"/>
              </a:ext>
            </a:extLst>
          </p:cNvPr>
          <p:cNvSpPr>
            <a:spLocks noGrp="1"/>
          </p:cNvSpPr>
          <p:nvPr>
            <p:ph type="title"/>
          </p:nvPr>
        </p:nvSpPr>
        <p:spPr>
          <a:xfrm>
            <a:off x="521208" y="822960"/>
            <a:ext cx="3463784" cy="3454604"/>
          </a:xfrm>
        </p:spPr>
        <p:txBody>
          <a:bodyPr vert="horz" lIns="91440" tIns="45720" rIns="91440" bIns="45720" rtlCol="0" anchor="t">
            <a:normAutofit/>
          </a:bodyPr>
          <a:lstStyle/>
          <a:p>
            <a:r>
              <a:rPr lang="en-US" sz="4800" i="0">
                <a:effectLst/>
              </a:rPr>
              <a:t>Step 5: </a:t>
            </a:r>
            <a:br>
              <a:rPr lang="en-US" sz="4800" i="0">
                <a:effectLst/>
              </a:rPr>
            </a:br>
            <a:r>
              <a:rPr lang="en-US" sz="4800" i="0">
                <a:effectLst/>
              </a:rPr>
              <a:t>Business Decisions</a:t>
            </a:r>
            <a:br>
              <a:rPr lang="en-US" sz="4800" i="0">
                <a:effectLst/>
              </a:rPr>
            </a:br>
            <a:br>
              <a:rPr lang="en-US" sz="4800" b="0" i="0">
                <a:effectLst/>
              </a:rPr>
            </a:br>
            <a:endParaRPr lang="en-US" sz="4800"/>
          </a:p>
        </p:txBody>
      </p:sp>
      <p:cxnSp>
        <p:nvCxnSpPr>
          <p:cNvPr id="69" name="Straight Connector 68">
            <a:extLst>
              <a:ext uri="{FF2B5EF4-FFF2-40B4-BE49-F238E27FC236}">
                <a16:creationId xmlns:a16="http://schemas.microsoft.com/office/drawing/2014/main" id="{8D66FEA8-8B71-461B-95A4-855374AB4C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19600"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7A4B168A-A51F-4C91-A9E4-A2F203CB9D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0689"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5407E01-913B-484C-A03C-2C64028471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0" y="6286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First move of a chess game">
            <a:extLst>
              <a:ext uri="{FF2B5EF4-FFF2-40B4-BE49-F238E27FC236}">
                <a16:creationId xmlns:a16="http://schemas.microsoft.com/office/drawing/2014/main" id="{77359973-FF81-F654-A4A5-F8A49B840400}"/>
              </a:ext>
            </a:extLst>
          </p:cNvPr>
          <p:cNvPicPr>
            <a:picLocks noChangeAspect="1"/>
          </p:cNvPicPr>
          <p:nvPr/>
        </p:nvPicPr>
        <p:blipFill>
          <a:blip r:embed="rId2"/>
          <a:stretch>
            <a:fillRect/>
          </a:stretch>
        </p:blipFill>
        <p:spPr>
          <a:xfrm>
            <a:off x="4738699" y="1559860"/>
            <a:ext cx="7046034" cy="4149178"/>
          </a:xfrm>
          <a:prstGeom prst="rect">
            <a:avLst/>
          </a:prstGeom>
        </p:spPr>
      </p:pic>
    </p:spTree>
    <p:extLst>
      <p:ext uri="{BB962C8B-B14F-4D97-AF65-F5344CB8AC3E}">
        <p14:creationId xmlns:p14="http://schemas.microsoft.com/office/powerpoint/2010/main" val="194653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78CCB-A940-6B39-3A75-1B1425B8091D}"/>
              </a:ext>
            </a:extLst>
          </p:cNvPr>
          <p:cNvSpPr>
            <a:spLocks noGrp="1"/>
          </p:cNvSpPr>
          <p:nvPr>
            <p:ph type="title"/>
          </p:nvPr>
        </p:nvSpPr>
        <p:spPr>
          <a:xfrm>
            <a:off x="571500" y="717451"/>
            <a:ext cx="11620500" cy="4634037"/>
          </a:xfrm>
        </p:spPr>
        <p:txBody>
          <a:bodyPr>
            <a:normAutofit/>
          </a:bodyPr>
          <a:lstStyle/>
          <a:p>
            <a:r>
              <a:rPr lang="en-US" sz="2200" dirty="0"/>
              <a:t>1. The state of Washington has asked you to provide information on how to reallocate budget for the counties. You are being asked to create a classification system of up to 5 levels that assigns each county by transfer frequency for budget priority. </a:t>
            </a:r>
            <a:br>
              <a:rPr lang="en-US" sz="2200" dirty="0"/>
            </a:br>
            <a:r>
              <a:rPr lang="en-US" sz="2200" dirty="0"/>
              <a:t>What would that classification system look like? How would you classify each county into each level? Create a list showing the names of the counties and which level they would belong to. </a:t>
            </a:r>
            <a:br>
              <a:rPr lang="en-US" sz="2200" dirty="0"/>
            </a:br>
            <a:br>
              <a:rPr lang="en-US" dirty="0"/>
            </a:br>
            <a:r>
              <a:rPr lang="en-US" sz="1800" b="1" dirty="0">
                <a:solidFill>
                  <a:srgbClr val="002060"/>
                </a:solidFill>
              </a:rPr>
              <a:t>Level 1:    High Priority Counties (with the highest transfer frequency)         - King County</a:t>
            </a:r>
            <a:br>
              <a:rPr lang="en-US" sz="1800" b="1" dirty="0">
                <a:solidFill>
                  <a:srgbClr val="002060"/>
                </a:solidFill>
              </a:rPr>
            </a:br>
            <a:r>
              <a:rPr lang="en-US" sz="1800" b="1" dirty="0">
                <a:solidFill>
                  <a:srgbClr val="002060"/>
                </a:solidFill>
              </a:rPr>
              <a:t>Level 2:    Moderate Priority Counties ( with moderate transfer frequency)   - Snohomish</a:t>
            </a:r>
            <a:br>
              <a:rPr lang="en-US" sz="1800" b="1" dirty="0">
                <a:solidFill>
                  <a:srgbClr val="002060"/>
                </a:solidFill>
              </a:rPr>
            </a:br>
            <a:r>
              <a:rPr lang="en-US" sz="1800" b="1" dirty="0">
                <a:solidFill>
                  <a:srgbClr val="002060"/>
                </a:solidFill>
              </a:rPr>
              <a:t>Level 3:    Average Priority Counties ( with an average transfer frequency)  - Pierce </a:t>
            </a:r>
            <a:br>
              <a:rPr lang="en-US" sz="1800" b="1" dirty="0">
                <a:solidFill>
                  <a:srgbClr val="002060"/>
                </a:solidFill>
              </a:rPr>
            </a:br>
            <a:r>
              <a:rPr lang="en-US" sz="1800" b="1" dirty="0">
                <a:solidFill>
                  <a:srgbClr val="002060"/>
                </a:solidFill>
              </a:rPr>
              <a:t>Level 4:    Low Priority Counties ( with lower transfer frequency)                  -  Clark</a:t>
            </a:r>
            <a:br>
              <a:rPr lang="en-US" sz="1800" b="1" dirty="0">
                <a:solidFill>
                  <a:srgbClr val="002060"/>
                </a:solidFill>
              </a:rPr>
            </a:br>
            <a:r>
              <a:rPr lang="en-US" sz="1800" b="1" dirty="0">
                <a:solidFill>
                  <a:srgbClr val="002060"/>
                </a:solidFill>
              </a:rPr>
              <a:t>Level 5:    Lowest Priority Counties ( with the lowest transfer frequency).     - Spokane </a:t>
            </a:r>
            <a:endParaRPr lang="en-US" b="1" dirty="0"/>
          </a:p>
        </p:txBody>
      </p:sp>
    </p:spTree>
    <p:extLst>
      <p:ext uri="{BB962C8B-B14F-4D97-AF65-F5344CB8AC3E}">
        <p14:creationId xmlns:p14="http://schemas.microsoft.com/office/powerpoint/2010/main" val="1384424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B478C-543D-09D4-E972-6ABB2585989A}"/>
              </a:ext>
            </a:extLst>
          </p:cNvPr>
          <p:cNvSpPr>
            <a:spLocks noGrp="1"/>
          </p:cNvSpPr>
          <p:nvPr>
            <p:ph type="title"/>
          </p:nvPr>
        </p:nvSpPr>
        <p:spPr>
          <a:xfrm>
            <a:off x="571501" y="717451"/>
            <a:ext cx="9953064" cy="5360619"/>
          </a:xfrm>
        </p:spPr>
        <p:txBody>
          <a:bodyPr>
            <a:normAutofit/>
          </a:bodyPr>
          <a:lstStyle/>
          <a:p>
            <a:r>
              <a:rPr lang="en-US" sz="2000" dirty="0"/>
              <a:t>2. The state would like to create a conference for Licensing Agencies to attend. </a:t>
            </a:r>
            <a:br>
              <a:rPr lang="en-US" sz="2000" dirty="0"/>
            </a:br>
            <a:r>
              <a:rPr lang="en-US" sz="2000" dirty="0"/>
              <a:t>Which two months of the year would be the best to have a conference with the least amount of transfers? </a:t>
            </a:r>
            <a:br>
              <a:rPr lang="en-US" sz="2000" dirty="0"/>
            </a:br>
            <a:br>
              <a:rPr lang="en-US" sz="2000" dirty="0"/>
            </a:br>
            <a:r>
              <a:rPr lang="en-US" sz="2000" b="1" dirty="0">
                <a:solidFill>
                  <a:srgbClr val="002060"/>
                </a:solidFill>
              </a:rPr>
              <a:t>Based on the analyzed data the least transfers occurred in May (2020-05), therefore, this period would work better for the conferences. The second option could be August (2019-08), as this period also provides the data with the low transfers. . </a:t>
            </a:r>
          </a:p>
        </p:txBody>
      </p:sp>
    </p:spTree>
    <p:extLst>
      <p:ext uri="{BB962C8B-B14F-4D97-AF65-F5344CB8AC3E}">
        <p14:creationId xmlns:p14="http://schemas.microsoft.com/office/powerpoint/2010/main" val="453511938"/>
      </p:ext>
    </p:extLst>
  </p:cSld>
  <p:clrMapOvr>
    <a:masterClrMapping/>
  </p:clrMapOvr>
</p:sld>
</file>

<file path=ppt/theme/theme1.xml><?xml version="1.0" encoding="utf-8"?>
<a:theme xmlns:a="http://schemas.openxmlformats.org/drawingml/2006/main" name="AlignmentVTI">
  <a:themeElements>
    <a:clrScheme name="Alignment">
      <a:dk1>
        <a:sysClr val="windowText" lastClr="000000"/>
      </a:dk1>
      <a:lt1>
        <a:sysClr val="window" lastClr="FFFFFF"/>
      </a:lt1>
      <a:dk2>
        <a:srgbClr val="3B3D38"/>
      </a:dk2>
      <a:lt2>
        <a:srgbClr val="F7F2EE"/>
      </a:lt2>
      <a:accent1>
        <a:srgbClr val="928A63"/>
      </a:accent1>
      <a:accent2>
        <a:srgbClr val="B57B6B"/>
      </a:accent2>
      <a:accent3>
        <a:srgbClr val="9E8484"/>
      </a:accent3>
      <a:accent4>
        <a:srgbClr val="7C8A75"/>
      </a:accent4>
      <a:accent5>
        <a:srgbClr val="8C8578"/>
      </a:accent5>
      <a:accent6>
        <a:srgbClr val="A18563"/>
      </a:accent6>
      <a:hlink>
        <a:srgbClr val="B57B6B"/>
      </a:hlink>
      <a:folHlink>
        <a:srgbClr val="7C8A75"/>
      </a:folHlink>
    </a:clrScheme>
    <a:fontScheme name="Custom 1">
      <a:majorFont>
        <a:latin typeface="Bata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lignmentVTI" id="{606D7720-FAA0-4ADC-B967-3239DA8ECA1A}" vid="{10074623-6FCC-4A3C-AAA5-58644BD8FF19}"/>
    </a:ext>
  </a:extLst>
</a:theme>
</file>

<file path=docProps/app.xml><?xml version="1.0" encoding="utf-8"?>
<Properties xmlns="http://schemas.openxmlformats.org/officeDocument/2006/extended-properties" xmlns:vt="http://schemas.openxmlformats.org/officeDocument/2006/docPropsVTypes">
  <Template>Office 2013 - 2022 Theme</Template>
  <TotalTime>1448</TotalTime>
  <Words>939</Words>
  <Application>Microsoft Macintosh PowerPoint</Application>
  <PresentationFormat>Widescreen</PresentationFormat>
  <Paragraphs>14</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Batang</vt:lpstr>
      <vt:lpstr>Lato Extended</vt:lpstr>
      <vt:lpstr>Söhne</vt:lpstr>
      <vt:lpstr>Arial</vt:lpstr>
      <vt:lpstr>Avenir Next LT Pro Light</vt:lpstr>
      <vt:lpstr>AlignmentVTI</vt:lpstr>
      <vt:lpstr>Final Project</vt:lpstr>
      <vt:lpstr>Step 4:  Data    Analysis </vt:lpstr>
      <vt:lpstr>Out of Country Transfers  What are the top five countries that people have moved from?   Canada, South Korea, India, Mexico, Japan  What are the top five countries that people moved from to KING County?   Canada, South Korea, India, Taiwan, China  What are the top five countries that people moved from to Snohomish County?   South Korea, Canada, Brazil, Japan, Ukraine  What are the top five countries that people moved from to Pierce County?   Guam , American Samoa, South Korea, Puerto Rico, Canada  </vt:lpstr>
      <vt:lpstr>Out of Country Transfers  What percentage of people from out of the country moved to KING County? Example: Let's say 10,000 people from out of the country moved to Washington state and 5,000 of them moved to King County - that would be 50%.   56.47%  Other than King, Snohomish and Pierce County, what are the next 3 most popular counties that people from out of the country register for a new license?   Unknown (1169), Clark (796), Whatcom (419)  Which month and year have the most people transferred licenses/ids from out of the country? the least?  Most- 2018-09 Least- 2020-06  </vt:lpstr>
      <vt:lpstr>Out of State Transfers  What are the top ten states that people have moved from?   California, Oregon, Texas, Florida, Arizona, Idaho, Colorado, Illinois, New York, Nevada  What are the top five states that people moved from to KING County?   California, Texas, Oregon, Florida, New York  What are the top five states that people moved from to Snohomish County?   California, Texas, Oregon, Florida, Arizona  What are the top five states that people moved from to Pierce County?   California, Texas, Oregon, Florida, Arizona  </vt:lpstr>
      <vt:lpstr>Out of State Transfers  What percentage of people from out of state moved to KING County? Example: Let's say 10,000 people from out of state moved to Washington state and 5,000 of them moved to King County - that would be 50%.   33.34%  Other than King, Snohomish and Pierce County, what are the next 3 most popular counties that people from out of state register for a new license?   Clark(31704), Spokane (21836), Thurston (12178)  Which month and year have the most people transferred licenses/ids from out of the state? the least?   Most 2019- 08 Least 2020-05   </vt:lpstr>
      <vt:lpstr>Step 5:  Business Decisions  </vt:lpstr>
      <vt:lpstr>1. The state of Washington has asked you to provide information on how to reallocate budget for the counties. You are being asked to create a classification system of up to 5 levels that assigns each county by transfer frequency for budget priority.  What would that classification system look like? How would you classify each county into each level? Create a list showing the names of the counties and which level they would belong to.   Level 1:    High Priority Counties (with the highest transfer frequency)         - King County Level 2:    Moderate Priority Counties ( with moderate transfer frequency)   - Snohomish Level 3:    Average Priority Counties ( with an average transfer frequency)  - Pierce  Level 4:    Low Priority Counties ( with lower transfer frequency)                  -  Clark Level 5:    Lowest Priority Counties ( with the lowest transfer frequency).     - Spokane </vt:lpstr>
      <vt:lpstr>2. The state would like to create a conference for Licensing Agencies to attend.  Which two months of the year would be the best to have a conference with the least amount of transfers?   Based on the analyzed data the least transfers occurred in May (2020-05), therefore, this period would work better for the conferences. The second option could be August (2019-08), as this period also provides the data with the low transfers. . </vt:lpstr>
      <vt:lpstr>3. The state has some additional marketing budget that they would like to use to create brochures in the official or prominent language of the top 10 countries identified by your data. Locate the official language of those countries and the county/counties that the brochure should be sent to.  Based on the data analyses, we would have these list:   Canada: English and French         - Pierce County; Snohomish County; KING County South Korea: Korean                    - Pierce County; Snohomish County; KING County India: Hindi                                    - KING County Mexico: Spanish                            - Pierce County Japan: Japanese                             - Snohomish County Taiwan: Mandarin Chinese            - KING County China: Mandarin Chinese               - KING County Brazil: Portuguese                         - Snohomish County Ukraine: Ukrainian                         - Snohomish County Guam: English and Chamorro        - Pierce County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dc:title>
  <dc:creator>Anna Domina</dc:creator>
  <cp:lastModifiedBy>Anna Domina</cp:lastModifiedBy>
  <cp:revision>3</cp:revision>
  <dcterms:created xsi:type="dcterms:W3CDTF">2023-11-30T19:20:56Z</dcterms:created>
  <dcterms:modified xsi:type="dcterms:W3CDTF">2024-02-25T02:43:49Z</dcterms:modified>
</cp:coreProperties>
</file>

<file path=docProps/thumbnail.jpeg>
</file>